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3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695C06-3860-41A9-A958-BC927D0398C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718BA5D6-BDF2-419A-88CA-2FAB3296ACD3}">
      <dgm:prSet phldrT="[文字]" custT="1"/>
      <dgm:spPr/>
      <dgm:t>
        <a:bodyPr/>
        <a:lstStyle/>
        <a:p>
          <a:pPr algn="l"/>
          <a:r>
            <a:rPr lang="en-US" altLang="zh-TW" sz="3200" dirty="0" smtClean="0"/>
            <a:t>Soldiers  smoked.</a:t>
          </a:r>
          <a:endParaRPr lang="zh-TW" altLang="en-US" sz="3200" dirty="0"/>
        </a:p>
      </dgm:t>
    </dgm:pt>
    <dgm:pt modelId="{B5751E46-34DB-45F6-A098-8343E5BCA507}" type="parTrans" cxnId="{A06E6401-B3FC-4996-B2E9-59A8DC1C78C2}">
      <dgm:prSet/>
      <dgm:spPr/>
      <dgm:t>
        <a:bodyPr/>
        <a:lstStyle/>
        <a:p>
          <a:endParaRPr lang="zh-TW" altLang="en-US"/>
        </a:p>
      </dgm:t>
    </dgm:pt>
    <dgm:pt modelId="{1E1BFE9E-9A01-4355-85E1-807DA7EFB08A}" type="sibTrans" cxnId="{A06E6401-B3FC-4996-B2E9-59A8DC1C78C2}">
      <dgm:prSet/>
      <dgm:spPr/>
      <dgm:t>
        <a:bodyPr/>
        <a:lstStyle/>
        <a:p>
          <a:endParaRPr lang="zh-TW" altLang="en-US"/>
        </a:p>
      </dgm:t>
    </dgm:pt>
    <dgm:pt modelId="{8A30C815-AA3E-44DD-97FA-D045D506549E}">
      <dgm:prSet phldrT="[文字]" custT="1"/>
      <dgm:spPr/>
      <dgm:t>
        <a:bodyPr/>
        <a:lstStyle/>
        <a:p>
          <a:pPr algn="l"/>
          <a:r>
            <a:rPr lang="en-US" altLang="zh-TW" sz="3200" dirty="0" smtClean="0"/>
            <a:t>Farmers started to plant tobacco. </a:t>
          </a:r>
          <a:endParaRPr lang="zh-TW" altLang="en-US" sz="3200" dirty="0"/>
        </a:p>
      </dgm:t>
    </dgm:pt>
    <dgm:pt modelId="{68747715-D114-45C5-99DF-EE93A2DD9B7D}" type="parTrans" cxnId="{832E53C6-F771-4551-9EB9-752CEBB0471D}">
      <dgm:prSet/>
      <dgm:spPr/>
      <dgm:t>
        <a:bodyPr/>
        <a:lstStyle/>
        <a:p>
          <a:endParaRPr lang="zh-TW" altLang="en-US"/>
        </a:p>
      </dgm:t>
    </dgm:pt>
    <dgm:pt modelId="{4AF4228C-7AA1-4C43-A736-71B8A7D1F37F}" type="sibTrans" cxnId="{832E53C6-F771-4551-9EB9-752CEBB0471D}">
      <dgm:prSet/>
      <dgm:spPr/>
      <dgm:t>
        <a:bodyPr/>
        <a:lstStyle/>
        <a:p>
          <a:endParaRPr lang="zh-TW" altLang="en-US"/>
        </a:p>
      </dgm:t>
    </dgm:pt>
    <dgm:pt modelId="{2DE77D2C-C8AD-476A-939F-67ACD5ADDCFA}">
      <dgm:prSet phldrT="[文字]" custT="1"/>
      <dgm:spPr/>
      <dgm:t>
        <a:bodyPr/>
        <a:lstStyle/>
        <a:p>
          <a:pPr algn="l"/>
          <a:r>
            <a:rPr lang="en-US" altLang="zh-TW" sz="3200" dirty="0" smtClean="0"/>
            <a:t>The Beijing residents picked up the habit of smoking.</a:t>
          </a:r>
          <a:endParaRPr lang="zh-TW" altLang="en-US" sz="3200" dirty="0"/>
        </a:p>
      </dgm:t>
    </dgm:pt>
    <dgm:pt modelId="{6E926447-79D0-42BF-9678-176981EF18FC}" type="parTrans" cxnId="{204EFE67-D61A-4827-97D5-9FF1414B59F6}">
      <dgm:prSet/>
      <dgm:spPr/>
      <dgm:t>
        <a:bodyPr/>
        <a:lstStyle/>
        <a:p>
          <a:endParaRPr lang="zh-TW" altLang="en-US"/>
        </a:p>
      </dgm:t>
    </dgm:pt>
    <dgm:pt modelId="{CB66FBB8-0FC0-4912-8D7C-0B90AE499BB5}" type="sibTrans" cxnId="{204EFE67-D61A-4827-97D5-9FF1414B59F6}">
      <dgm:prSet/>
      <dgm:spPr/>
      <dgm:t>
        <a:bodyPr/>
        <a:lstStyle/>
        <a:p>
          <a:endParaRPr lang="zh-TW" altLang="en-US"/>
        </a:p>
      </dgm:t>
    </dgm:pt>
    <dgm:pt modelId="{76210FCF-4FD3-4BE0-9AEE-9C38FC79F05E}">
      <dgm:prSet phldrT="[文字]" custT="1"/>
      <dgm:spPr/>
      <dgm:t>
        <a:bodyPr/>
        <a:lstStyle/>
        <a:p>
          <a:pPr algn="l"/>
          <a:r>
            <a:rPr lang="en-US" altLang="zh-TW" sz="3200" dirty="0" smtClean="0"/>
            <a:t>The demand for tobacco aroused.</a:t>
          </a:r>
          <a:endParaRPr lang="zh-TW" altLang="en-US" sz="3200" dirty="0"/>
        </a:p>
      </dgm:t>
    </dgm:pt>
    <dgm:pt modelId="{7AA9E031-C01D-48E9-A270-E20A6F194EF7}" type="parTrans" cxnId="{BEFEF741-E31F-45C4-8654-B07171D25672}">
      <dgm:prSet/>
      <dgm:spPr/>
      <dgm:t>
        <a:bodyPr/>
        <a:lstStyle/>
        <a:p>
          <a:endParaRPr lang="zh-TW" altLang="en-US"/>
        </a:p>
      </dgm:t>
    </dgm:pt>
    <dgm:pt modelId="{1C0DC6CC-4EFA-45CA-9C1A-5E1908DD5661}" type="sibTrans" cxnId="{BEFEF741-E31F-45C4-8654-B07171D25672}">
      <dgm:prSet/>
      <dgm:spPr/>
      <dgm:t>
        <a:bodyPr/>
        <a:lstStyle/>
        <a:p>
          <a:endParaRPr lang="zh-TW" altLang="en-US"/>
        </a:p>
      </dgm:t>
    </dgm:pt>
    <dgm:pt modelId="{FF2647B8-E42D-4EE7-91EA-46A6F405AB4E}">
      <dgm:prSet phldrT="[文字]" custT="1"/>
      <dgm:spPr/>
      <dgm:t>
        <a:bodyPr/>
        <a:lstStyle/>
        <a:p>
          <a:pPr algn="l"/>
          <a:r>
            <a:rPr lang="en-US" altLang="zh-TW" sz="3200" dirty="0" smtClean="0"/>
            <a:t>The tobacconists appeared.</a:t>
          </a:r>
          <a:endParaRPr lang="zh-TW" altLang="en-US" sz="3200" dirty="0"/>
        </a:p>
      </dgm:t>
    </dgm:pt>
    <dgm:pt modelId="{4033E45F-A08B-4CD0-A3E9-6F5B3A1A1D81}" type="parTrans" cxnId="{58DF931D-A26D-42F4-B3F3-D234E62257EE}">
      <dgm:prSet/>
      <dgm:spPr/>
      <dgm:t>
        <a:bodyPr/>
        <a:lstStyle/>
        <a:p>
          <a:endParaRPr lang="zh-TW" altLang="en-US"/>
        </a:p>
      </dgm:t>
    </dgm:pt>
    <dgm:pt modelId="{146F71D5-586D-478E-852F-8FC8AD836760}" type="sibTrans" cxnId="{58DF931D-A26D-42F4-B3F3-D234E62257EE}">
      <dgm:prSet/>
      <dgm:spPr/>
      <dgm:t>
        <a:bodyPr/>
        <a:lstStyle/>
        <a:p>
          <a:endParaRPr lang="zh-TW" altLang="en-US"/>
        </a:p>
      </dgm:t>
    </dgm:pt>
    <dgm:pt modelId="{9F366F5F-13C8-4FE3-9F99-F254EB90B7DD}" type="pres">
      <dgm:prSet presAssocID="{15695C06-3860-41A9-A958-BC927D0398CA}" presName="linearFlow" presStyleCnt="0">
        <dgm:presLayoutVars>
          <dgm:resizeHandles val="exact"/>
        </dgm:presLayoutVars>
      </dgm:prSet>
      <dgm:spPr/>
    </dgm:pt>
    <dgm:pt modelId="{6C7605B7-1DEB-409E-8D2D-F84BF1861C9A}" type="pres">
      <dgm:prSet presAssocID="{718BA5D6-BDF2-419A-88CA-2FAB3296ACD3}" presName="node" presStyleLbl="node1" presStyleIdx="0" presStyleCnt="5" custScaleX="129956" custScaleY="106023" custLinFactNeighborX="44941" custLinFactNeighborY="443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B4D367-0B6F-43A9-BDE8-780930CE619F}" type="pres">
      <dgm:prSet presAssocID="{1E1BFE9E-9A01-4355-85E1-807DA7EFB08A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911BF2B4-C459-46C1-9B9C-913F43A0E8B4}" type="pres">
      <dgm:prSet presAssocID="{1E1BFE9E-9A01-4355-85E1-807DA7EFB08A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41061F5-88CE-40D0-AF15-C4AE5E987F99}" type="pres">
      <dgm:prSet presAssocID="{8A30C815-AA3E-44DD-97FA-D045D506549E}" presName="node" presStyleLbl="node1" presStyleIdx="1" presStyleCnt="5" custScaleX="170252" custScaleY="151259" custLinFactNeighborX="-57795" custLinFactNeighborY="363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B7C082-BA21-4483-9334-0B4E1DA60AB6}" type="pres">
      <dgm:prSet presAssocID="{4AF4228C-7AA1-4C43-A736-71B8A7D1F37F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B97DA38C-1473-4272-99BB-C458D8DA7BE8}" type="pres">
      <dgm:prSet presAssocID="{4AF4228C-7AA1-4C43-A736-71B8A7D1F37F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C22CE98E-A91C-43DD-BA7C-F260018EFE95}" type="pres">
      <dgm:prSet presAssocID="{2DE77D2C-C8AD-476A-939F-67ACD5ADDCFA}" presName="node" presStyleLbl="node1" presStyleIdx="2" presStyleCnt="5" custScaleX="220910" custScaleY="135867" custLinFactNeighborX="8679" custLinFactNeighborY="-14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3CA929-9E61-4CD0-B873-32499CFD89CC}" type="pres">
      <dgm:prSet presAssocID="{CB66FBB8-0FC0-4912-8D7C-0B90AE499BB5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3F3137E5-AE63-4E9B-8CB5-9E84EEB77498}" type="pres">
      <dgm:prSet presAssocID="{CB66FBB8-0FC0-4912-8D7C-0B90AE499BB5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7486E001-BB78-457A-8CDA-613BF97E1399}" type="pres">
      <dgm:prSet presAssocID="{76210FCF-4FD3-4BE0-9AEE-9C38FC79F05E}" presName="node" presStyleLbl="node1" presStyleIdx="3" presStyleCnt="5" custScaleX="234079" custLinFactNeighborX="-42320" custLinFactNeighborY="-1498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8F9069-F131-48DC-A960-D2C412A4C3CB}" type="pres">
      <dgm:prSet presAssocID="{1C0DC6CC-4EFA-45CA-9C1A-5E1908DD566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4890A2AE-ED30-4AE8-9964-648FB803EFB3}" type="pres">
      <dgm:prSet presAssocID="{1C0DC6CC-4EFA-45CA-9C1A-5E1908DD566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455CDF5D-8A27-4E2A-8B3D-BC74FBE37BCC}" type="pres">
      <dgm:prSet presAssocID="{FF2647B8-E42D-4EE7-91EA-46A6F405AB4E}" presName="node" presStyleLbl="node1" presStyleIdx="4" presStyleCnt="5" custScaleX="193571" custLinFactNeighborX="28088" custLinFactNeighborY="-137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7F5C60-0BD4-4A7F-B0CD-296459AE6C0B}" type="presOf" srcId="{718BA5D6-BDF2-419A-88CA-2FAB3296ACD3}" destId="{6C7605B7-1DEB-409E-8D2D-F84BF1861C9A}" srcOrd="0" destOrd="0" presId="urn:microsoft.com/office/officeart/2005/8/layout/process2"/>
    <dgm:cxn modelId="{B36A260F-9C56-4176-B0DB-EA2E2D8C1B37}" type="presOf" srcId="{1E1BFE9E-9A01-4355-85E1-807DA7EFB08A}" destId="{52B4D367-0B6F-43A9-BDE8-780930CE619F}" srcOrd="0" destOrd="0" presId="urn:microsoft.com/office/officeart/2005/8/layout/process2"/>
    <dgm:cxn modelId="{58DF931D-A26D-42F4-B3F3-D234E62257EE}" srcId="{15695C06-3860-41A9-A958-BC927D0398CA}" destId="{FF2647B8-E42D-4EE7-91EA-46A6F405AB4E}" srcOrd="4" destOrd="0" parTransId="{4033E45F-A08B-4CD0-A3E9-6F5B3A1A1D81}" sibTransId="{146F71D5-586D-478E-852F-8FC8AD836760}"/>
    <dgm:cxn modelId="{64704F30-C415-4FB3-A03A-B92F6999E3EF}" type="presOf" srcId="{4AF4228C-7AA1-4C43-A736-71B8A7D1F37F}" destId="{1FB7C082-BA21-4483-9334-0B4E1DA60AB6}" srcOrd="0" destOrd="0" presId="urn:microsoft.com/office/officeart/2005/8/layout/process2"/>
    <dgm:cxn modelId="{562209C2-566F-4765-8FA5-C55200B1B9B5}" type="presOf" srcId="{1C0DC6CC-4EFA-45CA-9C1A-5E1908DD5661}" destId="{4890A2AE-ED30-4AE8-9964-648FB803EFB3}" srcOrd="1" destOrd="0" presId="urn:microsoft.com/office/officeart/2005/8/layout/process2"/>
    <dgm:cxn modelId="{BEFEF741-E31F-45C4-8654-B07171D25672}" srcId="{15695C06-3860-41A9-A958-BC927D0398CA}" destId="{76210FCF-4FD3-4BE0-9AEE-9C38FC79F05E}" srcOrd="3" destOrd="0" parTransId="{7AA9E031-C01D-48E9-A270-E20A6F194EF7}" sibTransId="{1C0DC6CC-4EFA-45CA-9C1A-5E1908DD5661}"/>
    <dgm:cxn modelId="{B8C9D7A5-9CAC-4EB3-9D8A-B54CCDAAA716}" type="presOf" srcId="{FF2647B8-E42D-4EE7-91EA-46A6F405AB4E}" destId="{455CDF5D-8A27-4E2A-8B3D-BC74FBE37BCC}" srcOrd="0" destOrd="0" presId="urn:microsoft.com/office/officeart/2005/8/layout/process2"/>
    <dgm:cxn modelId="{846810D5-2EC9-4C5A-A465-195EBC8BF13F}" type="presOf" srcId="{76210FCF-4FD3-4BE0-9AEE-9C38FC79F05E}" destId="{7486E001-BB78-457A-8CDA-613BF97E1399}" srcOrd="0" destOrd="0" presId="urn:microsoft.com/office/officeart/2005/8/layout/process2"/>
    <dgm:cxn modelId="{958C0007-1E4C-473E-8812-FEB285C6CAB6}" type="presOf" srcId="{CB66FBB8-0FC0-4912-8D7C-0B90AE499BB5}" destId="{3F3137E5-AE63-4E9B-8CB5-9E84EEB77498}" srcOrd="1" destOrd="0" presId="urn:microsoft.com/office/officeart/2005/8/layout/process2"/>
    <dgm:cxn modelId="{867A38F7-BD2D-496C-93EB-D30536D29059}" type="presOf" srcId="{1C0DC6CC-4EFA-45CA-9C1A-5E1908DD5661}" destId="{798F9069-F131-48DC-A960-D2C412A4C3CB}" srcOrd="0" destOrd="0" presId="urn:microsoft.com/office/officeart/2005/8/layout/process2"/>
    <dgm:cxn modelId="{832E53C6-F771-4551-9EB9-752CEBB0471D}" srcId="{15695C06-3860-41A9-A958-BC927D0398CA}" destId="{8A30C815-AA3E-44DD-97FA-D045D506549E}" srcOrd="1" destOrd="0" parTransId="{68747715-D114-45C5-99DF-EE93A2DD9B7D}" sibTransId="{4AF4228C-7AA1-4C43-A736-71B8A7D1F37F}"/>
    <dgm:cxn modelId="{13A973A4-5C94-4381-A71C-D852AB189915}" type="presOf" srcId="{CB66FBB8-0FC0-4912-8D7C-0B90AE499BB5}" destId="{E13CA929-9E61-4CD0-B873-32499CFD89CC}" srcOrd="0" destOrd="0" presId="urn:microsoft.com/office/officeart/2005/8/layout/process2"/>
    <dgm:cxn modelId="{7F643009-FBEC-49B5-871F-C640C0817DC4}" type="presOf" srcId="{8A30C815-AA3E-44DD-97FA-D045D506549E}" destId="{041061F5-88CE-40D0-AF15-C4AE5E987F99}" srcOrd="0" destOrd="0" presId="urn:microsoft.com/office/officeart/2005/8/layout/process2"/>
    <dgm:cxn modelId="{7D4D3EC8-4B42-46AF-9179-074DDAC1FADC}" type="presOf" srcId="{1E1BFE9E-9A01-4355-85E1-807DA7EFB08A}" destId="{911BF2B4-C459-46C1-9B9C-913F43A0E8B4}" srcOrd="1" destOrd="0" presId="urn:microsoft.com/office/officeart/2005/8/layout/process2"/>
    <dgm:cxn modelId="{1BEA2E06-B399-4699-9C11-C67C4666FB50}" type="presOf" srcId="{2DE77D2C-C8AD-476A-939F-67ACD5ADDCFA}" destId="{C22CE98E-A91C-43DD-BA7C-F260018EFE95}" srcOrd="0" destOrd="0" presId="urn:microsoft.com/office/officeart/2005/8/layout/process2"/>
    <dgm:cxn modelId="{A06E6401-B3FC-4996-B2E9-59A8DC1C78C2}" srcId="{15695C06-3860-41A9-A958-BC927D0398CA}" destId="{718BA5D6-BDF2-419A-88CA-2FAB3296ACD3}" srcOrd="0" destOrd="0" parTransId="{B5751E46-34DB-45F6-A098-8343E5BCA507}" sibTransId="{1E1BFE9E-9A01-4355-85E1-807DA7EFB08A}"/>
    <dgm:cxn modelId="{204EFE67-D61A-4827-97D5-9FF1414B59F6}" srcId="{15695C06-3860-41A9-A958-BC927D0398CA}" destId="{2DE77D2C-C8AD-476A-939F-67ACD5ADDCFA}" srcOrd="2" destOrd="0" parTransId="{6E926447-79D0-42BF-9678-176981EF18FC}" sibTransId="{CB66FBB8-0FC0-4912-8D7C-0B90AE499BB5}"/>
    <dgm:cxn modelId="{1AFD4CA1-DD23-4C2E-87C4-D907809EB847}" type="presOf" srcId="{15695C06-3860-41A9-A958-BC927D0398CA}" destId="{9F366F5F-13C8-4FE3-9F99-F254EB90B7DD}" srcOrd="0" destOrd="0" presId="urn:microsoft.com/office/officeart/2005/8/layout/process2"/>
    <dgm:cxn modelId="{679FE6AC-3C37-4C9D-AAFD-593BDC0931FF}" type="presOf" srcId="{4AF4228C-7AA1-4C43-A736-71B8A7D1F37F}" destId="{B97DA38C-1473-4272-99BB-C458D8DA7BE8}" srcOrd="1" destOrd="0" presId="urn:microsoft.com/office/officeart/2005/8/layout/process2"/>
    <dgm:cxn modelId="{033BE0B0-272D-4090-8A22-BB05459FAC4B}" type="presParOf" srcId="{9F366F5F-13C8-4FE3-9F99-F254EB90B7DD}" destId="{6C7605B7-1DEB-409E-8D2D-F84BF1861C9A}" srcOrd="0" destOrd="0" presId="urn:microsoft.com/office/officeart/2005/8/layout/process2"/>
    <dgm:cxn modelId="{0E177904-FFB2-4E71-821F-F69FC29B5916}" type="presParOf" srcId="{9F366F5F-13C8-4FE3-9F99-F254EB90B7DD}" destId="{52B4D367-0B6F-43A9-BDE8-780930CE619F}" srcOrd="1" destOrd="0" presId="urn:microsoft.com/office/officeart/2005/8/layout/process2"/>
    <dgm:cxn modelId="{D9960D33-C24D-4B85-AEB7-8A51979D61CA}" type="presParOf" srcId="{52B4D367-0B6F-43A9-BDE8-780930CE619F}" destId="{911BF2B4-C459-46C1-9B9C-913F43A0E8B4}" srcOrd="0" destOrd="0" presId="urn:microsoft.com/office/officeart/2005/8/layout/process2"/>
    <dgm:cxn modelId="{98B6B8FA-D463-4B39-BAD7-6D104B7D04EE}" type="presParOf" srcId="{9F366F5F-13C8-4FE3-9F99-F254EB90B7DD}" destId="{041061F5-88CE-40D0-AF15-C4AE5E987F99}" srcOrd="2" destOrd="0" presId="urn:microsoft.com/office/officeart/2005/8/layout/process2"/>
    <dgm:cxn modelId="{956C5AF1-9170-4DB9-BC59-B136D9E69AAB}" type="presParOf" srcId="{9F366F5F-13C8-4FE3-9F99-F254EB90B7DD}" destId="{1FB7C082-BA21-4483-9334-0B4E1DA60AB6}" srcOrd="3" destOrd="0" presId="urn:microsoft.com/office/officeart/2005/8/layout/process2"/>
    <dgm:cxn modelId="{6D7254C9-6D8A-42D1-B9CA-F94A59B00622}" type="presParOf" srcId="{1FB7C082-BA21-4483-9334-0B4E1DA60AB6}" destId="{B97DA38C-1473-4272-99BB-C458D8DA7BE8}" srcOrd="0" destOrd="0" presId="urn:microsoft.com/office/officeart/2005/8/layout/process2"/>
    <dgm:cxn modelId="{342BA029-C336-4C17-81A6-2AE3A383378D}" type="presParOf" srcId="{9F366F5F-13C8-4FE3-9F99-F254EB90B7DD}" destId="{C22CE98E-A91C-43DD-BA7C-F260018EFE95}" srcOrd="4" destOrd="0" presId="urn:microsoft.com/office/officeart/2005/8/layout/process2"/>
    <dgm:cxn modelId="{AFC12267-13F4-4F2C-A529-09E71F9EF80D}" type="presParOf" srcId="{9F366F5F-13C8-4FE3-9F99-F254EB90B7DD}" destId="{E13CA929-9E61-4CD0-B873-32499CFD89CC}" srcOrd="5" destOrd="0" presId="urn:microsoft.com/office/officeart/2005/8/layout/process2"/>
    <dgm:cxn modelId="{622C2861-AC61-4261-9359-BD1975C5E735}" type="presParOf" srcId="{E13CA929-9E61-4CD0-B873-32499CFD89CC}" destId="{3F3137E5-AE63-4E9B-8CB5-9E84EEB77498}" srcOrd="0" destOrd="0" presId="urn:microsoft.com/office/officeart/2005/8/layout/process2"/>
    <dgm:cxn modelId="{B8F70C11-EAB8-448F-B58E-85200943316A}" type="presParOf" srcId="{9F366F5F-13C8-4FE3-9F99-F254EB90B7DD}" destId="{7486E001-BB78-457A-8CDA-613BF97E1399}" srcOrd="6" destOrd="0" presId="urn:microsoft.com/office/officeart/2005/8/layout/process2"/>
    <dgm:cxn modelId="{4D44CAD6-DD27-48A6-A6FD-8D0993835126}" type="presParOf" srcId="{9F366F5F-13C8-4FE3-9F99-F254EB90B7DD}" destId="{798F9069-F131-48DC-A960-D2C412A4C3CB}" srcOrd="7" destOrd="0" presId="urn:microsoft.com/office/officeart/2005/8/layout/process2"/>
    <dgm:cxn modelId="{04F93824-E08A-4D68-89D0-7361D240BF27}" type="presParOf" srcId="{798F9069-F131-48DC-A960-D2C412A4C3CB}" destId="{4890A2AE-ED30-4AE8-9964-648FB803EFB3}" srcOrd="0" destOrd="0" presId="urn:microsoft.com/office/officeart/2005/8/layout/process2"/>
    <dgm:cxn modelId="{C84D70D7-7214-459B-BD83-CE79299B7410}" type="presParOf" srcId="{9F366F5F-13C8-4FE3-9F99-F254EB90B7DD}" destId="{455CDF5D-8A27-4E2A-8B3D-BC74FBE37BCC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5DF710A-DB67-42EB-8C89-C0E59DB3A402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B8A306F5-F664-415D-8115-03C7BB66AEBF}">
      <dgm:prSet phldrT="[文字]" custT="1"/>
      <dgm:spPr/>
      <dgm:t>
        <a:bodyPr/>
        <a:lstStyle/>
        <a:p>
          <a:r>
            <a:rPr lang="en-US" altLang="zh-TW" sz="2400" dirty="0" smtClean="0"/>
            <a:t>Manchuria</a:t>
          </a:r>
          <a:endParaRPr lang="zh-TW" altLang="en-US" sz="2400" dirty="0"/>
        </a:p>
      </dgm:t>
    </dgm:pt>
    <dgm:pt modelId="{96C915A0-BE46-420F-A780-835E65788F9C}" type="parTrans" cxnId="{C549AA0D-7D47-4E22-B6D5-C972A9E48442}">
      <dgm:prSet/>
      <dgm:spPr/>
      <dgm:t>
        <a:bodyPr/>
        <a:lstStyle/>
        <a:p>
          <a:endParaRPr lang="zh-TW" altLang="en-US"/>
        </a:p>
      </dgm:t>
    </dgm:pt>
    <dgm:pt modelId="{04255648-AA63-4BF2-A961-F0E81AA34B0C}" type="sibTrans" cxnId="{C549AA0D-7D47-4E22-B6D5-C972A9E48442}">
      <dgm:prSet/>
      <dgm:spPr/>
      <dgm:t>
        <a:bodyPr/>
        <a:lstStyle/>
        <a:p>
          <a:endParaRPr lang="zh-TW" altLang="en-US"/>
        </a:p>
      </dgm:t>
    </dgm:pt>
    <dgm:pt modelId="{3B0B4A4A-4918-4524-A991-29CE5525313C}">
      <dgm:prSet phldrT="[文字]" custT="1"/>
      <dgm:spPr/>
      <dgm:t>
        <a:bodyPr/>
        <a:lstStyle/>
        <a:p>
          <a:r>
            <a:rPr lang="en-US" altLang="zh-TW" sz="2400" dirty="0" smtClean="0"/>
            <a:t>Northeast China</a:t>
          </a:r>
          <a:br>
            <a:rPr lang="en-US" altLang="zh-TW" sz="2400" dirty="0" smtClean="0"/>
          </a:br>
          <a:r>
            <a:rPr lang="en-US" altLang="zh-TW" sz="2400" dirty="0" smtClean="0"/>
            <a:t>(Beijing)</a:t>
          </a:r>
          <a:endParaRPr lang="zh-TW" altLang="en-US" sz="2400" dirty="0"/>
        </a:p>
      </dgm:t>
    </dgm:pt>
    <dgm:pt modelId="{B8918B81-244C-41F1-AB4E-B7AC1DB68F48}" type="parTrans" cxnId="{C489A87D-A0DF-4222-90F9-350A8F4C6A17}">
      <dgm:prSet/>
      <dgm:spPr/>
      <dgm:t>
        <a:bodyPr/>
        <a:lstStyle/>
        <a:p>
          <a:endParaRPr lang="zh-TW" altLang="en-US"/>
        </a:p>
      </dgm:t>
    </dgm:pt>
    <dgm:pt modelId="{F8E65E3A-FE23-47B9-AEE9-4F5DEC285F76}" type="sibTrans" cxnId="{C489A87D-A0DF-4222-90F9-350A8F4C6A17}">
      <dgm:prSet/>
      <dgm:spPr/>
      <dgm:t>
        <a:bodyPr/>
        <a:lstStyle/>
        <a:p>
          <a:endParaRPr lang="zh-TW" altLang="en-US"/>
        </a:p>
      </dgm:t>
    </dgm:pt>
    <dgm:pt modelId="{1709189B-5C99-4876-907D-7FCE9E15F729}" type="pres">
      <dgm:prSet presAssocID="{95DF710A-DB67-42EB-8C89-C0E59DB3A402}" presName="Name0" presStyleCnt="0">
        <dgm:presLayoutVars>
          <dgm:dir/>
          <dgm:resizeHandles val="exact"/>
        </dgm:presLayoutVars>
      </dgm:prSet>
      <dgm:spPr/>
    </dgm:pt>
    <dgm:pt modelId="{318BB344-C1AD-4593-9C55-84FA177F5C07}" type="pres">
      <dgm:prSet presAssocID="{B8A306F5-F664-415D-8115-03C7BB66AEBF}" presName="node" presStyleLbl="node1" presStyleIdx="0" presStyleCnt="2" custScaleX="45092" custScaleY="24556" custLinFactNeighborX="18665" custLinFactNeighborY="-1374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D6E3E7-3437-4F56-BFD1-70F871380252}" type="pres">
      <dgm:prSet presAssocID="{04255648-AA63-4BF2-A961-F0E81AA34B0C}" presName="sibTrans" presStyleLbl="sibTrans2D1" presStyleIdx="0" presStyleCnt="1" custScaleX="126574" custScaleY="30555" custLinFactNeighborX="-12415" custLinFactNeighborY="-2002"/>
      <dgm:spPr/>
      <dgm:t>
        <a:bodyPr/>
        <a:lstStyle/>
        <a:p>
          <a:endParaRPr lang="zh-TW" altLang="en-US"/>
        </a:p>
      </dgm:t>
    </dgm:pt>
    <dgm:pt modelId="{3C7CD737-1254-4ACD-9C7D-1F2C4191DBE5}" type="pres">
      <dgm:prSet presAssocID="{04255648-AA63-4BF2-A961-F0E81AA34B0C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39B3A0AF-2374-4FE5-B941-66CD23285C29}" type="pres">
      <dgm:prSet presAssocID="{3B0B4A4A-4918-4524-A991-29CE5525313C}" presName="node" presStyleLbl="node1" presStyleIdx="1" presStyleCnt="2" custScaleX="52496" custScaleY="32491" custLinFactNeighborX="-17631" custLinFactNeighborY="-139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4625E2-9034-4262-A552-2503AFC420FF}" type="presOf" srcId="{95DF710A-DB67-42EB-8C89-C0E59DB3A402}" destId="{1709189B-5C99-4876-907D-7FCE9E15F729}" srcOrd="0" destOrd="0" presId="urn:microsoft.com/office/officeart/2005/8/layout/process1"/>
    <dgm:cxn modelId="{C489A87D-A0DF-4222-90F9-350A8F4C6A17}" srcId="{95DF710A-DB67-42EB-8C89-C0E59DB3A402}" destId="{3B0B4A4A-4918-4524-A991-29CE5525313C}" srcOrd="1" destOrd="0" parTransId="{B8918B81-244C-41F1-AB4E-B7AC1DB68F48}" sibTransId="{F8E65E3A-FE23-47B9-AEE9-4F5DEC285F76}"/>
    <dgm:cxn modelId="{E42269ED-E7BC-4A7E-A320-56112087AB98}" type="presOf" srcId="{3B0B4A4A-4918-4524-A991-29CE5525313C}" destId="{39B3A0AF-2374-4FE5-B941-66CD23285C29}" srcOrd="0" destOrd="0" presId="urn:microsoft.com/office/officeart/2005/8/layout/process1"/>
    <dgm:cxn modelId="{1E486D16-D224-49CE-830F-4E8AFA1124F2}" type="presOf" srcId="{B8A306F5-F664-415D-8115-03C7BB66AEBF}" destId="{318BB344-C1AD-4593-9C55-84FA177F5C07}" srcOrd="0" destOrd="0" presId="urn:microsoft.com/office/officeart/2005/8/layout/process1"/>
    <dgm:cxn modelId="{1E74F7FB-8982-4B1C-991A-20D9ECDD1F9F}" type="presOf" srcId="{04255648-AA63-4BF2-A961-F0E81AA34B0C}" destId="{3C7CD737-1254-4ACD-9C7D-1F2C4191DBE5}" srcOrd="1" destOrd="0" presId="urn:microsoft.com/office/officeart/2005/8/layout/process1"/>
    <dgm:cxn modelId="{8AC092B6-2285-4A67-82FF-9CAB84BC22DB}" type="presOf" srcId="{04255648-AA63-4BF2-A961-F0E81AA34B0C}" destId="{86D6E3E7-3437-4F56-BFD1-70F871380252}" srcOrd="0" destOrd="0" presId="urn:microsoft.com/office/officeart/2005/8/layout/process1"/>
    <dgm:cxn modelId="{C549AA0D-7D47-4E22-B6D5-C972A9E48442}" srcId="{95DF710A-DB67-42EB-8C89-C0E59DB3A402}" destId="{B8A306F5-F664-415D-8115-03C7BB66AEBF}" srcOrd="0" destOrd="0" parTransId="{96C915A0-BE46-420F-A780-835E65788F9C}" sibTransId="{04255648-AA63-4BF2-A961-F0E81AA34B0C}"/>
    <dgm:cxn modelId="{BBCB6AB6-2E0A-4102-80B1-6FF5226530A7}" type="presParOf" srcId="{1709189B-5C99-4876-907D-7FCE9E15F729}" destId="{318BB344-C1AD-4593-9C55-84FA177F5C07}" srcOrd="0" destOrd="0" presId="urn:microsoft.com/office/officeart/2005/8/layout/process1"/>
    <dgm:cxn modelId="{B66A182E-FD0F-4CA4-AEFA-EF8923BF0394}" type="presParOf" srcId="{1709189B-5C99-4876-907D-7FCE9E15F729}" destId="{86D6E3E7-3437-4F56-BFD1-70F871380252}" srcOrd="1" destOrd="0" presId="urn:microsoft.com/office/officeart/2005/8/layout/process1"/>
    <dgm:cxn modelId="{533D4607-A8C8-40EB-BB8B-AFE8CBC1F50A}" type="presParOf" srcId="{86D6E3E7-3437-4F56-BFD1-70F871380252}" destId="{3C7CD737-1254-4ACD-9C7D-1F2C4191DBE5}" srcOrd="0" destOrd="0" presId="urn:microsoft.com/office/officeart/2005/8/layout/process1"/>
    <dgm:cxn modelId="{A53F2891-DFE6-4AD7-A5FA-EBCF99BB7449}" type="presParOf" srcId="{1709189B-5C99-4876-907D-7FCE9E15F729}" destId="{39B3A0AF-2374-4FE5-B941-66CD23285C2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7519C-D8B8-4291-A4CF-FD3B8649D2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A094A30-D5F0-40BC-901B-DEF1D135F753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吃煙</a:t>
          </a:r>
          <a:endParaRPr lang="zh-TW" altLang="en-US" sz="3200" b="1" dirty="0">
            <a:latin typeface="微軟正黑體" pitchFamily="34" charset="-120"/>
            <a:ea typeface="微軟正黑體" pitchFamily="34" charset="-120"/>
          </a:endParaRPr>
        </a:p>
      </dgm:t>
    </dgm:pt>
    <dgm:pt modelId="{FBC433EA-09FB-4F17-A06F-DDD431B65FA5}" type="parTrans" cxnId="{6AE558AC-5A30-4819-BFC3-B49A24794BB2}">
      <dgm:prSet/>
      <dgm:spPr/>
      <dgm:t>
        <a:bodyPr/>
        <a:lstStyle/>
        <a:p>
          <a:endParaRPr lang="zh-TW" altLang="en-US"/>
        </a:p>
      </dgm:t>
    </dgm:pt>
    <dgm:pt modelId="{E59574D9-8A92-48EC-BB54-1B51E448FF30}" type="sibTrans" cxnId="{6AE558AC-5A30-4819-BFC3-B49A24794BB2}">
      <dgm:prSet/>
      <dgm:spPr/>
      <dgm:t>
        <a:bodyPr/>
        <a:lstStyle/>
        <a:p>
          <a:endParaRPr lang="zh-TW" altLang="en-US"/>
        </a:p>
      </dgm:t>
    </dgm:pt>
    <dgm:pt modelId="{EC3CA8B5-14F5-4AC1-BF22-9D2042EE2136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吃燕</a:t>
          </a:r>
          <a:r>
            <a:rPr lang="en-US" altLang="zh-TW" sz="3200" b="1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京城舊名</a:t>
          </a:r>
          <a:r>
            <a:rPr lang="en-US" altLang="zh-TW" sz="3200" b="1" dirty="0" smtClean="0">
              <a:latin typeface="微軟正黑體" pitchFamily="34" charset="-120"/>
              <a:ea typeface="微軟正黑體" pitchFamily="34" charset="-120"/>
            </a:rPr>
            <a:t>)</a:t>
          </a:r>
          <a:endParaRPr lang="zh-TW" altLang="en-US" sz="3200" b="1" dirty="0">
            <a:latin typeface="微軟正黑體" pitchFamily="34" charset="-120"/>
            <a:ea typeface="微軟正黑體" pitchFamily="34" charset="-120"/>
          </a:endParaRPr>
        </a:p>
      </dgm:t>
    </dgm:pt>
    <dgm:pt modelId="{6FC4E3AA-A840-4469-8F78-A623385659FD}" type="parTrans" cxnId="{4A7290E0-ECDC-49B8-ABBF-3A7F30430B22}">
      <dgm:prSet/>
      <dgm:spPr/>
      <dgm:t>
        <a:bodyPr/>
        <a:lstStyle/>
        <a:p>
          <a:endParaRPr lang="zh-TW" altLang="en-US"/>
        </a:p>
      </dgm:t>
    </dgm:pt>
    <dgm:pt modelId="{CD477367-DFE7-4692-ADF7-7FC21BC22D7C}" type="sibTrans" cxnId="{4A7290E0-ECDC-49B8-ABBF-3A7F30430B22}">
      <dgm:prSet/>
      <dgm:spPr/>
      <dgm:t>
        <a:bodyPr/>
        <a:lstStyle/>
        <a:p>
          <a:endParaRPr lang="zh-TW" altLang="en-US"/>
        </a:p>
      </dgm:t>
    </dgm:pt>
    <dgm:pt modelId="{4335CDA9-ABF6-4A07-B9EC-1B12BFA10985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推翻政府</a:t>
          </a:r>
          <a:endParaRPr lang="zh-TW" altLang="en-US" sz="3200" b="1" dirty="0">
            <a:latin typeface="微軟正黑體" pitchFamily="34" charset="-120"/>
            <a:ea typeface="微軟正黑體" pitchFamily="34" charset="-120"/>
          </a:endParaRPr>
        </a:p>
      </dgm:t>
    </dgm:pt>
    <dgm:pt modelId="{01555041-0A39-4B4E-9F92-7F5AE1324959}" type="parTrans" cxnId="{1494457F-45BC-4FDE-9C93-2714C3BA5B38}">
      <dgm:prSet/>
      <dgm:spPr/>
      <dgm:t>
        <a:bodyPr/>
        <a:lstStyle/>
        <a:p>
          <a:endParaRPr lang="zh-TW" altLang="en-US"/>
        </a:p>
      </dgm:t>
    </dgm:pt>
    <dgm:pt modelId="{72735758-87BB-48E9-9B93-340263B5A392}" type="sibTrans" cxnId="{1494457F-45BC-4FDE-9C93-2714C3BA5B38}">
      <dgm:prSet/>
      <dgm:spPr/>
      <dgm:t>
        <a:bodyPr/>
        <a:lstStyle/>
        <a:p>
          <a:endParaRPr lang="zh-TW" altLang="en-US"/>
        </a:p>
      </dgm:t>
    </dgm:pt>
    <dgm:pt modelId="{41EB5BCF-8319-4E4B-992D-40DDE735F44D}" type="pres">
      <dgm:prSet presAssocID="{6547519C-D8B8-4291-A4CF-FD3B8649D26A}" presName="CompostProcess" presStyleCnt="0">
        <dgm:presLayoutVars>
          <dgm:dir/>
          <dgm:resizeHandles val="exact"/>
        </dgm:presLayoutVars>
      </dgm:prSet>
      <dgm:spPr/>
    </dgm:pt>
    <dgm:pt modelId="{AD5013D3-597D-49D4-BBFF-E1CECEE53552}" type="pres">
      <dgm:prSet presAssocID="{6547519C-D8B8-4291-A4CF-FD3B8649D26A}" presName="arrow" presStyleLbl="bgShp" presStyleIdx="0" presStyleCnt="1"/>
      <dgm:spPr/>
    </dgm:pt>
    <dgm:pt modelId="{49330DCC-4785-4A33-8715-74B6DFB2D8F9}" type="pres">
      <dgm:prSet presAssocID="{6547519C-D8B8-4291-A4CF-FD3B8649D26A}" presName="linearProcess" presStyleCnt="0"/>
      <dgm:spPr/>
    </dgm:pt>
    <dgm:pt modelId="{E8366976-9F2A-45DA-9283-AC8365CA1215}" type="pres">
      <dgm:prSet presAssocID="{0A094A30-D5F0-40BC-901B-DEF1D135F75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4CF6C4-970F-400E-B647-98194AC4B9E6}" type="pres">
      <dgm:prSet presAssocID="{E59574D9-8A92-48EC-BB54-1B51E448FF30}" presName="sibTrans" presStyleCnt="0"/>
      <dgm:spPr/>
    </dgm:pt>
    <dgm:pt modelId="{955073D6-A7D1-4121-A643-C55689D549F4}" type="pres">
      <dgm:prSet presAssocID="{EC3CA8B5-14F5-4AC1-BF22-9D2042EE2136}" presName="textNode" presStyleLbl="node1" presStyleIdx="1" presStyleCnt="3" custScaleX="13674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585538-A14D-473C-9EB6-025BAB8050F5}" type="pres">
      <dgm:prSet presAssocID="{CD477367-DFE7-4692-ADF7-7FC21BC22D7C}" presName="sibTrans" presStyleCnt="0"/>
      <dgm:spPr/>
    </dgm:pt>
    <dgm:pt modelId="{5B5951E6-B097-45AC-B9EA-62690621CB98}" type="pres">
      <dgm:prSet presAssocID="{4335CDA9-ABF6-4A07-B9EC-1B12BFA1098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C93C0E3-E2A5-4859-8ED5-F8AC45352C65}" type="presOf" srcId="{0A094A30-D5F0-40BC-901B-DEF1D135F753}" destId="{E8366976-9F2A-45DA-9283-AC8365CA1215}" srcOrd="0" destOrd="0" presId="urn:microsoft.com/office/officeart/2005/8/layout/hProcess9"/>
    <dgm:cxn modelId="{4A7290E0-ECDC-49B8-ABBF-3A7F30430B22}" srcId="{6547519C-D8B8-4291-A4CF-FD3B8649D26A}" destId="{EC3CA8B5-14F5-4AC1-BF22-9D2042EE2136}" srcOrd="1" destOrd="0" parTransId="{6FC4E3AA-A840-4469-8F78-A623385659FD}" sibTransId="{CD477367-DFE7-4692-ADF7-7FC21BC22D7C}"/>
    <dgm:cxn modelId="{6AE558AC-5A30-4819-BFC3-B49A24794BB2}" srcId="{6547519C-D8B8-4291-A4CF-FD3B8649D26A}" destId="{0A094A30-D5F0-40BC-901B-DEF1D135F753}" srcOrd="0" destOrd="0" parTransId="{FBC433EA-09FB-4F17-A06F-DDD431B65FA5}" sibTransId="{E59574D9-8A92-48EC-BB54-1B51E448FF30}"/>
    <dgm:cxn modelId="{8761143B-47E5-4C62-A372-80284E73D181}" type="presOf" srcId="{6547519C-D8B8-4291-A4CF-FD3B8649D26A}" destId="{41EB5BCF-8319-4E4B-992D-40DDE735F44D}" srcOrd="0" destOrd="0" presId="urn:microsoft.com/office/officeart/2005/8/layout/hProcess9"/>
    <dgm:cxn modelId="{338A5953-EC06-45D7-8D16-ECC15A5B64E5}" type="presOf" srcId="{EC3CA8B5-14F5-4AC1-BF22-9D2042EE2136}" destId="{955073D6-A7D1-4121-A643-C55689D549F4}" srcOrd="0" destOrd="0" presId="urn:microsoft.com/office/officeart/2005/8/layout/hProcess9"/>
    <dgm:cxn modelId="{F19F9DF9-337B-4E3A-987C-E88DD9909639}" type="presOf" srcId="{4335CDA9-ABF6-4A07-B9EC-1B12BFA10985}" destId="{5B5951E6-B097-45AC-B9EA-62690621CB98}" srcOrd="0" destOrd="0" presId="urn:microsoft.com/office/officeart/2005/8/layout/hProcess9"/>
    <dgm:cxn modelId="{1494457F-45BC-4FDE-9C93-2714C3BA5B38}" srcId="{6547519C-D8B8-4291-A4CF-FD3B8649D26A}" destId="{4335CDA9-ABF6-4A07-B9EC-1B12BFA10985}" srcOrd="2" destOrd="0" parTransId="{01555041-0A39-4B4E-9F92-7F5AE1324959}" sibTransId="{72735758-87BB-48E9-9B93-340263B5A392}"/>
    <dgm:cxn modelId="{6EBA8C04-11EC-46D7-8FF3-8CEC982954C6}" type="presParOf" srcId="{41EB5BCF-8319-4E4B-992D-40DDE735F44D}" destId="{AD5013D3-597D-49D4-BBFF-E1CECEE53552}" srcOrd="0" destOrd="0" presId="urn:microsoft.com/office/officeart/2005/8/layout/hProcess9"/>
    <dgm:cxn modelId="{171599E6-DC96-4FF6-93B9-A23ABCEABBF9}" type="presParOf" srcId="{41EB5BCF-8319-4E4B-992D-40DDE735F44D}" destId="{49330DCC-4785-4A33-8715-74B6DFB2D8F9}" srcOrd="1" destOrd="0" presId="urn:microsoft.com/office/officeart/2005/8/layout/hProcess9"/>
    <dgm:cxn modelId="{66B5ABB4-E471-4424-8505-3C69A4DAD0CE}" type="presParOf" srcId="{49330DCC-4785-4A33-8715-74B6DFB2D8F9}" destId="{E8366976-9F2A-45DA-9283-AC8365CA1215}" srcOrd="0" destOrd="0" presId="urn:microsoft.com/office/officeart/2005/8/layout/hProcess9"/>
    <dgm:cxn modelId="{268F330B-69DC-4012-9DC6-CC91EB89B51B}" type="presParOf" srcId="{49330DCC-4785-4A33-8715-74B6DFB2D8F9}" destId="{364CF6C4-970F-400E-B647-98194AC4B9E6}" srcOrd="1" destOrd="0" presId="urn:microsoft.com/office/officeart/2005/8/layout/hProcess9"/>
    <dgm:cxn modelId="{4650E9DD-8CFB-49C6-B61E-9E1CC0C45792}" type="presParOf" srcId="{49330DCC-4785-4A33-8715-74B6DFB2D8F9}" destId="{955073D6-A7D1-4121-A643-C55689D549F4}" srcOrd="2" destOrd="0" presId="urn:microsoft.com/office/officeart/2005/8/layout/hProcess9"/>
    <dgm:cxn modelId="{E189D0C1-D2DB-4C5D-AA90-8A13FEFF9EAA}" type="presParOf" srcId="{49330DCC-4785-4A33-8715-74B6DFB2D8F9}" destId="{59585538-A14D-473C-9EB6-025BAB8050F5}" srcOrd="3" destOrd="0" presId="urn:microsoft.com/office/officeart/2005/8/layout/hProcess9"/>
    <dgm:cxn modelId="{F7FCB7D9-077D-43AC-9272-8D6E5F4F8BD3}" type="presParOf" srcId="{49330DCC-4785-4A33-8715-74B6DFB2D8F9}" destId="{5B5951E6-B097-45AC-B9EA-62690621CB9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D3C1E9-A610-41A2-B6D9-E252EAE50F5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6AB6152-28FD-4F5A-B940-9486299254B0}">
      <dgm:prSet phldrT="[文字]"/>
      <dgm:spPr/>
      <dgm:t>
        <a:bodyPr/>
        <a:lstStyle/>
        <a:p>
          <a:r>
            <a:rPr lang="en-US" altLang="zh-TW" dirty="0" smtClean="0"/>
            <a:t>Religious realm</a:t>
          </a:r>
          <a:endParaRPr lang="zh-TW" altLang="en-US" dirty="0"/>
        </a:p>
      </dgm:t>
    </dgm:pt>
    <dgm:pt modelId="{985792CB-6AA4-4172-B2F1-FE127BF8EA48}" type="parTrans" cxnId="{B4258E49-A690-4E33-A701-A6D3EC123052}">
      <dgm:prSet/>
      <dgm:spPr/>
      <dgm:t>
        <a:bodyPr/>
        <a:lstStyle/>
        <a:p>
          <a:endParaRPr lang="zh-TW" altLang="en-US"/>
        </a:p>
      </dgm:t>
    </dgm:pt>
    <dgm:pt modelId="{04757414-68F3-4784-B2BB-035990BA9654}" type="sibTrans" cxnId="{B4258E49-A690-4E33-A701-A6D3EC123052}">
      <dgm:prSet/>
      <dgm:spPr/>
      <dgm:t>
        <a:bodyPr/>
        <a:lstStyle/>
        <a:p>
          <a:endParaRPr lang="zh-TW" altLang="en-US"/>
        </a:p>
      </dgm:t>
    </dgm:pt>
    <dgm:pt modelId="{B71D19FF-9937-4C82-858F-DC14AD17A272}">
      <dgm:prSet phldrT="[文字]"/>
      <dgm:spPr/>
      <dgm:t>
        <a:bodyPr/>
        <a:lstStyle/>
        <a:p>
          <a:r>
            <a:rPr lang="en-US" altLang="zh-TW" dirty="0" smtClean="0"/>
            <a:t>Medicine</a:t>
          </a:r>
          <a:endParaRPr lang="zh-TW" altLang="en-US" dirty="0"/>
        </a:p>
      </dgm:t>
    </dgm:pt>
    <dgm:pt modelId="{F403868B-028A-4463-ABAA-8F2F07BA3E37}" type="parTrans" cxnId="{C1DEECE6-9CD6-47AF-BBF4-BACC4A8D6A5B}">
      <dgm:prSet/>
      <dgm:spPr/>
      <dgm:t>
        <a:bodyPr/>
        <a:lstStyle/>
        <a:p>
          <a:endParaRPr lang="zh-TW" altLang="en-US"/>
        </a:p>
      </dgm:t>
    </dgm:pt>
    <dgm:pt modelId="{17BA2CCA-3E34-4732-A9FE-C1213717FF02}" type="sibTrans" cxnId="{C1DEECE6-9CD6-47AF-BBF4-BACC4A8D6A5B}">
      <dgm:prSet/>
      <dgm:spPr/>
      <dgm:t>
        <a:bodyPr/>
        <a:lstStyle/>
        <a:p>
          <a:endParaRPr lang="zh-TW" altLang="en-US"/>
        </a:p>
      </dgm:t>
    </dgm:pt>
    <dgm:pt modelId="{31FD606B-CA6B-45AD-A2D2-1DEFF505A0C9}">
      <dgm:prSet phldrT="[文字]"/>
      <dgm:spPr/>
      <dgm:t>
        <a:bodyPr/>
        <a:lstStyle/>
        <a:p>
          <a:r>
            <a:rPr lang="en-US" altLang="zh-TW" dirty="0" smtClean="0"/>
            <a:t>Medium of sociability</a:t>
          </a:r>
          <a:endParaRPr lang="zh-TW" altLang="en-US" dirty="0"/>
        </a:p>
      </dgm:t>
    </dgm:pt>
    <dgm:pt modelId="{B527BC84-A722-4C35-B328-5025425D670B}" type="parTrans" cxnId="{D39AA62D-A46C-4E43-9EF1-80C33902AE4B}">
      <dgm:prSet/>
      <dgm:spPr/>
      <dgm:t>
        <a:bodyPr/>
        <a:lstStyle/>
        <a:p>
          <a:endParaRPr lang="zh-TW" altLang="en-US"/>
        </a:p>
      </dgm:t>
    </dgm:pt>
    <dgm:pt modelId="{DA80980B-6264-443E-B845-32E8269B601B}" type="sibTrans" cxnId="{D39AA62D-A46C-4E43-9EF1-80C33902AE4B}">
      <dgm:prSet/>
      <dgm:spPr/>
      <dgm:t>
        <a:bodyPr/>
        <a:lstStyle/>
        <a:p>
          <a:endParaRPr lang="zh-TW" altLang="en-US"/>
        </a:p>
      </dgm:t>
    </dgm:pt>
    <dgm:pt modelId="{82F7A343-7E0D-4BF9-80D6-879BF1D2FF3A}" type="pres">
      <dgm:prSet presAssocID="{8DD3C1E9-A610-41A2-B6D9-E252EAE50F50}" presName="compositeShape" presStyleCnt="0">
        <dgm:presLayoutVars>
          <dgm:chMax val="7"/>
          <dgm:dir/>
          <dgm:resizeHandles val="exact"/>
        </dgm:presLayoutVars>
      </dgm:prSet>
      <dgm:spPr/>
    </dgm:pt>
    <dgm:pt modelId="{8AEC1F55-724C-420D-878E-63519D538FCE}" type="pres">
      <dgm:prSet presAssocID="{46AB6152-28FD-4F5A-B940-9486299254B0}" presName="circ1" presStyleLbl="vennNode1" presStyleIdx="0" presStyleCnt="3" custLinFactNeighborX="2583" custLinFactNeighborY="4055"/>
      <dgm:spPr/>
      <dgm:t>
        <a:bodyPr/>
        <a:lstStyle/>
        <a:p>
          <a:endParaRPr lang="zh-TW" altLang="en-US"/>
        </a:p>
      </dgm:t>
    </dgm:pt>
    <dgm:pt modelId="{2B1048DF-959A-4B00-8BAE-27B69938AFAE}" type="pres">
      <dgm:prSet presAssocID="{46AB6152-28FD-4F5A-B940-9486299254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49928E-1A09-420B-9D0B-C221877AEE30}" type="pres">
      <dgm:prSet presAssocID="{B71D19FF-9937-4C82-858F-DC14AD17A272}" presName="circ2" presStyleLbl="vennNode1" presStyleIdx="1" presStyleCnt="3" custLinFactNeighborX="9173" custLinFactNeighborY="-3201"/>
      <dgm:spPr/>
      <dgm:t>
        <a:bodyPr/>
        <a:lstStyle/>
        <a:p>
          <a:endParaRPr lang="zh-TW" altLang="en-US"/>
        </a:p>
      </dgm:t>
    </dgm:pt>
    <dgm:pt modelId="{FD63FCD4-552D-4A85-A772-90C3BDAA0401}" type="pres">
      <dgm:prSet presAssocID="{B71D19FF-9937-4C82-858F-DC14AD17A2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4A3F13-E09F-4334-8CEE-E1E79AA43087}" type="pres">
      <dgm:prSet presAssocID="{31FD606B-CA6B-45AD-A2D2-1DEFF505A0C9}" presName="circ3" presStyleLbl="vennNode1" presStyleIdx="2" presStyleCnt="3" custLinFactNeighborX="-2549" custLinFactNeighborY="-3201"/>
      <dgm:spPr/>
      <dgm:t>
        <a:bodyPr/>
        <a:lstStyle/>
        <a:p>
          <a:endParaRPr lang="zh-TW" altLang="en-US"/>
        </a:p>
      </dgm:t>
    </dgm:pt>
    <dgm:pt modelId="{393027C7-A82F-4A7C-A840-A6F06A2CD303}" type="pres">
      <dgm:prSet presAssocID="{31FD606B-CA6B-45AD-A2D2-1DEFF505A0C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4258E49-A690-4E33-A701-A6D3EC123052}" srcId="{8DD3C1E9-A610-41A2-B6D9-E252EAE50F50}" destId="{46AB6152-28FD-4F5A-B940-9486299254B0}" srcOrd="0" destOrd="0" parTransId="{985792CB-6AA4-4172-B2F1-FE127BF8EA48}" sibTransId="{04757414-68F3-4784-B2BB-035990BA9654}"/>
    <dgm:cxn modelId="{166716E6-835C-478E-881B-1A20087023E9}" type="presOf" srcId="{B71D19FF-9937-4C82-858F-DC14AD17A272}" destId="{FD63FCD4-552D-4A85-A772-90C3BDAA0401}" srcOrd="1" destOrd="0" presId="urn:microsoft.com/office/officeart/2005/8/layout/venn1"/>
    <dgm:cxn modelId="{D39AA62D-A46C-4E43-9EF1-80C33902AE4B}" srcId="{8DD3C1E9-A610-41A2-B6D9-E252EAE50F50}" destId="{31FD606B-CA6B-45AD-A2D2-1DEFF505A0C9}" srcOrd="2" destOrd="0" parTransId="{B527BC84-A722-4C35-B328-5025425D670B}" sibTransId="{DA80980B-6264-443E-B845-32E8269B601B}"/>
    <dgm:cxn modelId="{78EC029B-30D4-4288-9CE3-355FF1D66A62}" type="presOf" srcId="{46AB6152-28FD-4F5A-B940-9486299254B0}" destId="{2B1048DF-959A-4B00-8BAE-27B69938AFAE}" srcOrd="1" destOrd="0" presId="urn:microsoft.com/office/officeart/2005/8/layout/venn1"/>
    <dgm:cxn modelId="{DD3D9093-F406-4D10-A71E-BB4BBD6A5ABF}" type="presOf" srcId="{31FD606B-CA6B-45AD-A2D2-1DEFF505A0C9}" destId="{393027C7-A82F-4A7C-A840-A6F06A2CD303}" srcOrd="1" destOrd="0" presId="urn:microsoft.com/office/officeart/2005/8/layout/venn1"/>
    <dgm:cxn modelId="{0D631E78-3D93-4A0B-A53F-1B918B2AAEE2}" type="presOf" srcId="{46AB6152-28FD-4F5A-B940-9486299254B0}" destId="{8AEC1F55-724C-420D-878E-63519D538FCE}" srcOrd="0" destOrd="0" presId="urn:microsoft.com/office/officeart/2005/8/layout/venn1"/>
    <dgm:cxn modelId="{BC93A8EA-94CE-4EC9-A03A-5A5DDA89F37F}" type="presOf" srcId="{31FD606B-CA6B-45AD-A2D2-1DEFF505A0C9}" destId="{844A3F13-E09F-4334-8CEE-E1E79AA43087}" srcOrd="0" destOrd="0" presId="urn:microsoft.com/office/officeart/2005/8/layout/venn1"/>
    <dgm:cxn modelId="{C1DEECE6-9CD6-47AF-BBF4-BACC4A8D6A5B}" srcId="{8DD3C1E9-A610-41A2-B6D9-E252EAE50F50}" destId="{B71D19FF-9937-4C82-858F-DC14AD17A272}" srcOrd="1" destOrd="0" parTransId="{F403868B-028A-4463-ABAA-8F2F07BA3E37}" sibTransId="{17BA2CCA-3E34-4732-A9FE-C1213717FF02}"/>
    <dgm:cxn modelId="{BB908BDD-F2B2-4A4E-958A-30736FD6CDAD}" type="presOf" srcId="{8DD3C1E9-A610-41A2-B6D9-E252EAE50F50}" destId="{82F7A343-7E0D-4BF9-80D6-879BF1D2FF3A}" srcOrd="0" destOrd="0" presId="urn:microsoft.com/office/officeart/2005/8/layout/venn1"/>
    <dgm:cxn modelId="{3EBDDFDE-2D30-404E-9FB2-A4518454623F}" type="presOf" srcId="{B71D19FF-9937-4C82-858F-DC14AD17A272}" destId="{0849928E-1A09-420B-9D0B-C221877AEE30}" srcOrd="0" destOrd="0" presId="urn:microsoft.com/office/officeart/2005/8/layout/venn1"/>
    <dgm:cxn modelId="{140F56B0-2546-4FC9-8F2D-3548776D64FB}" type="presParOf" srcId="{82F7A343-7E0D-4BF9-80D6-879BF1D2FF3A}" destId="{8AEC1F55-724C-420D-878E-63519D538FCE}" srcOrd="0" destOrd="0" presId="urn:microsoft.com/office/officeart/2005/8/layout/venn1"/>
    <dgm:cxn modelId="{8C6739A1-890A-44F2-A0A0-F8C36A8E5087}" type="presParOf" srcId="{82F7A343-7E0D-4BF9-80D6-879BF1D2FF3A}" destId="{2B1048DF-959A-4B00-8BAE-27B69938AFAE}" srcOrd="1" destOrd="0" presId="urn:microsoft.com/office/officeart/2005/8/layout/venn1"/>
    <dgm:cxn modelId="{435AC3AC-463B-4005-93D6-194AC9471A58}" type="presParOf" srcId="{82F7A343-7E0D-4BF9-80D6-879BF1D2FF3A}" destId="{0849928E-1A09-420B-9D0B-C221877AEE30}" srcOrd="2" destOrd="0" presId="urn:microsoft.com/office/officeart/2005/8/layout/venn1"/>
    <dgm:cxn modelId="{87DDB27B-6C5C-4996-AE7B-4F4800E76DD9}" type="presParOf" srcId="{82F7A343-7E0D-4BF9-80D6-879BF1D2FF3A}" destId="{FD63FCD4-552D-4A85-A772-90C3BDAA0401}" srcOrd="3" destOrd="0" presId="urn:microsoft.com/office/officeart/2005/8/layout/venn1"/>
    <dgm:cxn modelId="{6FA0B5A4-6B8A-4238-B58D-AA940D4D92CA}" type="presParOf" srcId="{82F7A343-7E0D-4BF9-80D6-879BF1D2FF3A}" destId="{844A3F13-E09F-4334-8CEE-E1E79AA43087}" srcOrd="4" destOrd="0" presId="urn:microsoft.com/office/officeart/2005/8/layout/venn1"/>
    <dgm:cxn modelId="{4350359A-FB76-4716-B6EF-CCAF2BE81CFB}" type="presParOf" srcId="{82F7A343-7E0D-4BF9-80D6-879BF1D2FF3A}" destId="{393027C7-A82F-4A7C-A840-A6F06A2CD30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377C84-30CE-430A-949B-DE1C0EC8965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FFC0BEA-CBC8-43F4-8718-02F541433254}">
      <dgm:prSet phldrT="[文字]" custT="1"/>
      <dgm:spPr>
        <a:ln>
          <a:noFill/>
        </a:ln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The profitable solution in the long run was to control both supply and quality at the source.</a:t>
          </a:r>
          <a:endParaRPr lang="zh-TW" alt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3C7E9A9C-A05B-4250-BC47-7207C7721876}" type="parTrans" cxnId="{BB57260A-496F-44C1-B8CF-8C4B3CF3FEEA}">
      <dgm:prSet/>
      <dgm:spPr/>
      <dgm:t>
        <a:bodyPr/>
        <a:lstStyle/>
        <a:p>
          <a:endParaRPr lang="zh-TW" altLang="en-US"/>
        </a:p>
      </dgm:t>
    </dgm:pt>
    <dgm:pt modelId="{5E2938AB-CF5E-4DB9-A0CA-D35EA148330C}" type="sibTrans" cxnId="{BB57260A-496F-44C1-B8CF-8C4B3CF3FEEA}">
      <dgm:prSet/>
      <dgm:spPr>
        <a:ln>
          <a:noFill/>
        </a:ln>
        <a:effectLst>
          <a:innerShdw blurRad="63500" dist="50800" dir="8100000">
            <a:prstClr val="black">
              <a:alpha val="50000"/>
            </a:prstClr>
          </a:innerShdw>
        </a:effectLst>
      </dgm:spPr>
      <dgm:t>
        <a:bodyPr/>
        <a:lstStyle/>
        <a:p>
          <a:endParaRPr lang="zh-TW" altLang="en-US"/>
        </a:p>
      </dgm:t>
    </dgm:pt>
    <dgm:pt modelId="{EA6147DE-032F-401C-9B90-68B1DEC9B9A1}">
      <dgm:prSet phldrT="[文字]" custT="1"/>
      <dgm:spPr>
        <a:ln>
          <a:noFill/>
        </a:ln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This the Europeans accomplished by pushing aside Native producers in  the Americas and setting up tobacco plantations.</a:t>
          </a:r>
          <a:endParaRPr lang="zh-TW" alt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5B9BA3BD-1DB8-4BD4-80C7-BABDF72D0665}" type="parTrans" cxnId="{0871FA86-48A6-4426-8DA0-79AA658D91B8}">
      <dgm:prSet/>
      <dgm:spPr/>
      <dgm:t>
        <a:bodyPr/>
        <a:lstStyle/>
        <a:p>
          <a:endParaRPr lang="zh-TW" altLang="en-US"/>
        </a:p>
      </dgm:t>
    </dgm:pt>
    <dgm:pt modelId="{8DB8E5D8-F50A-4A6A-B5FF-EBC5AC324B6A}" type="sibTrans" cxnId="{0871FA86-48A6-4426-8DA0-79AA658D91B8}">
      <dgm:prSet/>
      <dgm:spPr/>
      <dgm:t>
        <a:bodyPr/>
        <a:lstStyle/>
        <a:p>
          <a:endParaRPr lang="zh-TW" altLang="en-US"/>
        </a:p>
      </dgm:t>
    </dgm:pt>
    <dgm:pt modelId="{834F2CCD-565A-41C5-B6EC-04838D05730F}" type="pres">
      <dgm:prSet presAssocID="{AE377C84-30CE-430A-949B-DE1C0EC8965A}" presName="Name0" presStyleCnt="0">
        <dgm:presLayoutVars>
          <dgm:dir/>
          <dgm:resizeHandles val="exact"/>
        </dgm:presLayoutVars>
      </dgm:prSet>
      <dgm:spPr/>
    </dgm:pt>
    <dgm:pt modelId="{88EE6E22-8FE6-436A-8D21-2DF2BC35B252}" type="pres">
      <dgm:prSet presAssocID="{7FFC0BEA-CBC8-43F4-8718-02F541433254}" presName="node" presStyleLbl="node1" presStyleIdx="0" presStyleCnt="2" custScaleX="196092" custScaleY="1876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51250A-DD3D-455E-96E3-0B02D822AB7B}" type="pres">
      <dgm:prSet presAssocID="{5E2938AB-CF5E-4DB9-A0CA-D35EA148330C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22C759FA-4B33-4855-9697-003712CBA3DE}" type="pres">
      <dgm:prSet presAssocID="{5E2938AB-CF5E-4DB9-A0CA-D35EA148330C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4D7E9CA0-7B54-45CD-A87F-6BF84AA14202}" type="pres">
      <dgm:prSet presAssocID="{EA6147DE-032F-401C-9B90-68B1DEC9B9A1}" presName="node" presStyleLbl="node1" presStyleIdx="1" presStyleCnt="2" custScaleX="194595" custScaleY="1806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4F98994-0861-443B-8190-E6C6732160C4}" type="presOf" srcId="{7FFC0BEA-CBC8-43F4-8718-02F541433254}" destId="{88EE6E22-8FE6-436A-8D21-2DF2BC35B252}" srcOrd="0" destOrd="0" presId="urn:microsoft.com/office/officeart/2005/8/layout/process1"/>
    <dgm:cxn modelId="{C762E49D-FEE6-4F63-B73B-FC940920AE9B}" type="presOf" srcId="{AE377C84-30CE-430A-949B-DE1C0EC8965A}" destId="{834F2CCD-565A-41C5-B6EC-04838D05730F}" srcOrd="0" destOrd="0" presId="urn:microsoft.com/office/officeart/2005/8/layout/process1"/>
    <dgm:cxn modelId="{0871FA86-48A6-4426-8DA0-79AA658D91B8}" srcId="{AE377C84-30CE-430A-949B-DE1C0EC8965A}" destId="{EA6147DE-032F-401C-9B90-68B1DEC9B9A1}" srcOrd="1" destOrd="0" parTransId="{5B9BA3BD-1DB8-4BD4-80C7-BABDF72D0665}" sibTransId="{8DB8E5D8-F50A-4A6A-B5FF-EBC5AC324B6A}"/>
    <dgm:cxn modelId="{F32C493C-0350-4F6C-980D-9920A968BC56}" type="presOf" srcId="{5E2938AB-CF5E-4DB9-A0CA-D35EA148330C}" destId="{7751250A-DD3D-455E-96E3-0B02D822AB7B}" srcOrd="0" destOrd="0" presId="urn:microsoft.com/office/officeart/2005/8/layout/process1"/>
    <dgm:cxn modelId="{575A9F12-F145-4AD1-94FB-8E8490352F21}" type="presOf" srcId="{5E2938AB-CF5E-4DB9-A0CA-D35EA148330C}" destId="{22C759FA-4B33-4855-9697-003712CBA3DE}" srcOrd="1" destOrd="0" presId="urn:microsoft.com/office/officeart/2005/8/layout/process1"/>
    <dgm:cxn modelId="{BB57260A-496F-44C1-B8CF-8C4B3CF3FEEA}" srcId="{AE377C84-30CE-430A-949B-DE1C0EC8965A}" destId="{7FFC0BEA-CBC8-43F4-8718-02F541433254}" srcOrd="0" destOrd="0" parTransId="{3C7E9A9C-A05B-4250-BC47-7207C7721876}" sibTransId="{5E2938AB-CF5E-4DB9-A0CA-D35EA148330C}"/>
    <dgm:cxn modelId="{7F202A2E-C3C5-4737-A609-CB36025BE8E1}" type="presOf" srcId="{EA6147DE-032F-401C-9B90-68B1DEC9B9A1}" destId="{4D7E9CA0-7B54-45CD-A87F-6BF84AA14202}" srcOrd="0" destOrd="0" presId="urn:microsoft.com/office/officeart/2005/8/layout/process1"/>
    <dgm:cxn modelId="{444FA78D-2F81-40D4-9CBB-4F913C5CF3B4}" type="presParOf" srcId="{834F2CCD-565A-41C5-B6EC-04838D05730F}" destId="{88EE6E22-8FE6-436A-8D21-2DF2BC35B252}" srcOrd="0" destOrd="0" presId="urn:microsoft.com/office/officeart/2005/8/layout/process1"/>
    <dgm:cxn modelId="{606916BE-99CD-48CC-BAB9-A6839501BFB7}" type="presParOf" srcId="{834F2CCD-565A-41C5-B6EC-04838D05730F}" destId="{7751250A-DD3D-455E-96E3-0B02D822AB7B}" srcOrd="1" destOrd="0" presId="urn:microsoft.com/office/officeart/2005/8/layout/process1"/>
    <dgm:cxn modelId="{8F54E62B-DF69-453D-9F8F-5BD6413B6D5F}" type="presParOf" srcId="{7751250A-DD3D-455E-96E3-0B02D822AB7B}" destId="{22C759FA-4B33-4855-9697-003712CBA3DE}" srcOrd="0" destOrd="0" presId="urn:microsoft.com/office/officeart/2005/8/layout/process1"/>
    <dgm:cxn modelId="{03C88D04-A9F8-442D-A2DB-E054140A3D4C}" type="presParOf" srcId="{834F2CCD-565A-41C5-B6EC-04838D05730F}" destId="{4D7E9CA0-7B54-45CD-A87F-6BF84AA1420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497D36-6FD8-4936-BA9B-DC12176E5AC9}" type="doc">
      <dgm:prSet loTypeId="urn:microsoft.com/office/officeart/2005/8/layout/process1" loCatId="process" qsTypeId="urn:microsoft.com/office/officeart/2005/8/quickstyle/simple5" qsCatId="simple" csTypeId="urn:microsoft.com/office/officeart/2005/8/colors/accent4_2" csCatId="accent4" phldr="1"/>
      <dgm:spPr/>
    </dgm:pt>
    <dgm:pt modelId="{F1306B10-8E3D-45E5-A0DB-545AD0F84C5B}">
      <dgm:prSet phldrT="[文字]" custT="1"/>
      <dgm:spPr/>
      <dgm:t>
        <a:bodyPr/>
        <a:lstStyle/>
        <a:p>
          <a:r>
            <a:rPr lang="en-US" altLang="zh-TW" sz="2800" dirty="0" smtClean="0"/>
            <a:t>Portuguese</a:t>
          </a:r>
          <a:endParaRPr lang="zh-TW" altLang="en-US" sz="2800" dirty="0"/>
        </a:p>
      </dgm:t>
    </dgm:pt>
    <dgm:pt modelId="{86BF8234-B390-4AF5-8C7C-6DF62683641F}" type="parTrans" cxnId="{1A995A4E-069E-459E-B7E9-1D9B4F80EF44}">
      <dgm:prSet/>
      <dgm:spPr/>
      <dgm:t>
        <a:bodyPr/>
        <a:lstStyle/>
        <a:p>
          <a:endParaRPr lang="zh-TW" altLang="en-US"/>
        </a:p>
      </dgm:t>
    </dgm:pt>
    <dgm:pt modelId="{52A575EE-2F79-4AF8-ACE0-867B247ADE7E}" type="sibTrans" cxnId="{1A995A4E-069E-459E-B7E9-1D9B4F80EF44}">
      <dgm:prSet/>
      <dgm:spPr/>
      <dgm:t>
        <a:bodyPr/>
        <a:lstStyle/>
        <a:p>
          <a:endParaRPr lang="zh-TW" altLang="en-US"/>
        </a:p>
      </dgm:t>
    </dgm:pt>
    <dgm:pt modelId="{57FAC175-56C9-413A-A899-29DDE47214F1}">
      <dgm:prSet phldrT="[文字]" custT="1"/>
      <dgm:spPr/>
      <dgm:t>
        <a:bodyPr/>
        <a:lstStyle/>
        <a:p>
          <a:r>
            <a:rPr lang="en-US" altLang="zh-TW" sz="3200" dirty="0" smtClean="0"/>
            <a:t>Brazil</a:t>
          </a:r>
          <a:endParaRPr lang="zh-TW" altLang="en-US" sz="3200" dirty="0"/>
        </a:p>
      </dgm:t>
    </dgm:pt>
    <dgm:pt modelId="{8CA94A69-5992-4BFE-8696-EFBE2ED7F0E4}" type="parTrans" cxnId="{0BAC9AFA-CB93-4090-9488-863EDB174E64}">
      <dgm:prSet/>
      <dgm:spPr/>
      <dgm:t>
        <a:bodyPr/>
        <a:lstStyle/>
        <a:p>
          <a:endParaRPr lang="zh-TW" altLang="en-US"/>
        </a:p>
      </dgm:t>
    </dgm:pt>
    <dgm:pt modelId="{9BF93AE8-B6BD-4677-8B56-7B6522C53F80}" type="sibTrans" cxnId="{0BAC9AFA-CB93-4090-9488-863EDB174E64}">
      <dgm:prSet/>
      <dgm:spPr/>
      <dgm:t>
        <a:bodyPr/>
        <a:lstStyle/>
        <a:p>
          <a:endParaRPr lang="zh-TW" altLang="en-US"/>
        </a:p>
      </dgm:t>
    </dgm:pt>
    <dgm:pt modelId="{66787982-0D1D-4182-820D-36964C43C5AC}">
      <dgm:prSet phldrT="[文字]" custT="1"/>
      <dgm:spPr/>
      <dgm:t>
        <a:bodyPr/>
        <a:lstStyle/>
        <a:p>
          <a:r>
            <a:rPr lang="en-US" altLang="zh-TW" sz="2800" dirty="0" smtClean="0"/>
            <a:t>Guangdong</a:t>
          </a:r>
          <a:endParaRPr lang="zh-TW" altLang="en-US" sz="2800" dirty="0"/>
        </a:p>
      </dgm:t>
    </dgm:pt>
    <dgm:pt modelId="{360B5814-9C54-44FE-9595-FB27AA1D88CF}" type="parTrans" cxnId="{C8E7C041-D2EF-4E54-9D67-BC5670816DDF}">
      <dgm:prSet/>
      <dgm:spPr/>
      <dgm:t>
        <a:bodyPr/>
        <a:lstStyle/>
        <a:p>
          <a:endParaRPr lang="zh-TW" altLang="en-US"/>
        </a:p>
      </dgm:t>
    </dgm:pt>
    <dgm:pt modelId="{056FE4D1-A213-4285-AF4E-980D4FF6FC6E}" type="sibTrans" cxnId="{C8E7C041-D2EF-4E54-9D67-BC5670816DDF}">
      <dgm:prSet/>
      <dgm:spPr/>
      <dgm:t>
        <a:bodyPr/>
        <a:lstStyle/>
        <a:p>
          <a:endParaRPr lang="zh-TW" altLang="en-US"/>
        </a:p>
      </dgm:t>
    </dgm:pt>
    <dgm:pt modelId="{657CA1C6-9705-4E33-B594-CA36D25C6E3D}">
      <dgm:prSet phldrT="[文字]" custT="1"/>
      <dgm:spPr/>
      <dgm:t>
        <a:bodyPr/>
        <a:lstStyle/>
        <a:p>
          <a:r>
            <a:rPr lang="en-US" altLang="zh-TW" sz="2800" dirty="0" smtClean="0"/>
            <a:t>Macao</a:t>
          </a:r>
          <a:endParaRPr lang="zh-TW" altLang="en-US" sz="2800" dirty="0"/>
        </a:p>
      </dgm:t>
    </dgm:pt>
    <dgm:pt modelId="{8C5DAAE5-02CB-4A05-9294-CAD1DB66844B}" type="parTrans" cxnId="{A60714D9-E7B3-40D2-8D2A-468506F52951}">
      <dgm:prSet/>
      <dgm:spPr/>
      <dgm:t>
        <a:bodyPr/>
        <a:lstStyle/>
        <a:p>
          <a:endParaRPr lang="zh-TW" altLang="en-US"/>
        </a:p>
      </dgm:t>
    </dgm:pt>
    <dgm:pt modelId="{9093EBA0-1243-49D7-A9D3-753B6B7EE7D8}" type="sibTrans" cxnId="{A60714D9-E7B3-40D2-8D2A-468506F52951}">
      <dgm:prSet/>
      <dgm:spPr/>
      <dgm:t>
        <a:bodyPr/>
        <a:lstStyle/>
        <a:p>
          <a:endParaRPr lang="zh-TW" altLang="en-US"/>
        </a:p>
      </dgm:t>
    </dgm:pt>
    <dgm:pt modelId="{86908C4D-0057-47C2-B506-7825B7A7FDA2}" type="pres">
      <dgm:prSet presAssocID="{4F497D36-6FD8-4936-BA9B-DC12176E5AC9}" presName="Name0" presStyleCnt="0">
        <dgm:presLayoutVars>
          <dgm:dir/>
          <dgm:resizeHandles val="exact"/>
        </dgm:presLayoutVars>
      </dgm:prSet>
      <dgm:spPr/>
    </dgm:pt>
    <dgm:pt modelId="{D486BEDC-EE8F-4C5E-8D7C-B56F9C507CDD}" type="pres">
      <dgm:prSet presAssocID="{F1306B10-8E3D-45E5-A0DB-545AD0F84C5B}" presName="node" presStyleLbl="node1" presStyleIdx="0" presStyleCnt="4" custScaleX="196361" custLinFactY="-100000" custLinFactNeighborX="42442" custLinFactNeighborY="-132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10E207-04CF-46DA-91ED-423C662F0EAE}" type="pres">
      <dgm:prSet presAssocID="{52A575EE-2F79-4AF8-ACE0-867B247ADE7E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E5ACD379-6EE7-4874-A554-4B07C669C4E9}" type="pres">
      <dgm:prSet presAssocID="{52A575EE-2F79-4AF8-ACE0-867B247ADE7E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8E093F4B-9537-4475-A914-B34629D217D7}" type="pres">
      <dgm:prSet presAssocID="{57FAC175-56C9-413A-A899-29DDE47214F1}" presName="node" presStyleLbl="node1" presStyleIdx="1" presStyleCnt="4" custScaleX="133442" custLinFactY="-100000" custLinFactNeighborX="9503" custLinFactNeighborY="-132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6B7142-0D1B-4F2F-82EA-166567030858}" type="pres">
      <dgm:prSet presAssocID="{9BF93AE8-B6BD-4677-8B56-7B6522C53F80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F7CF2C6E-B9E4-49C6-8A88-D0A164C26BB8}" type="pres">
      <dgm:prSet presAssocID="{9BF93AE8-B6BD-4677-8B56-7B6522C53F80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7477DA36-53A8-433F-AE1F-5DCA2362E24A}" type="pres">
      <dgm:prSet presAssocID="{657CA1C6-9705-4E33-B594-CA36D25C6E3D}" presName="node" presStyleLbl="node1" presStyleIdx="2" presStyleCnt="4" custScaleX="109589" custLinFactY="-100000" custLinFactNeighborX="-17358" custLinFactNeighborY="-132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9D8FC3-1E0D-412B-8EF3-5EB2ED4FABBF}" type="pres">
      <dgm:prSet presAssocID="{9093EBA0-1243-49D7-A9D3-753B6B7EE7D8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21F77CF2-43D3-4A72-9B84-11F44E41B58F}" type="pres">
      <dgm:prSet presAssocID="{9093EBA0-1243-49D7-A9D3-753B6B7EE7D8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271CF668-5F0C-448A-A233-7B2B564FF2AD}" type="pres">
      <dgm:prSet presAssocID="{66787982-0D1D-4182-820D-36964C43C5AC}" presName="node" presStyleLbl="node1" presStyleIdx="3" presStyleCnt="4" custScaleX="170320" custLinFactY="-100000" custLinFactNeighborX="3322" custLinFactNeighborY="-132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C3D95C-9682-406B-A758-9F67F5E0B698}" type="presOf" srcId="{57FAC175-56C9-413A-A899-29DDE47214F1}" destId="{8E093F4B-9537-4475-A914-B34629D217D7}" srcOrd="0" destOrd="0" presId="urn:microsoft.com/office/officeart/2005/8/layout/process1"/>
    <dgm:cxn modelId="{A60714D9-E7B3-40D2-8D2A-468506F52951}" srcId="{4F497D36-6FD8-4936-BA9B-DC12176E5AC9}" destId="{657CA1C6-9705-4E33-B594-CA36D25C6E3D}" srcOrd="2" destOrd="0" parTransId="{8C5DAAE5-02CB-4A05-9294-CAD1DB66844B}" sibTransId="{9093EBA0-1243-49D7-A9D3-753B6B7EE7D8}"/>
    <dgm:cxn modelId="{0BAC9AFA-CB93-4090-9488-863EDB174E64}" srcId="{4F497D36-6FD8-4936-BA9B-DC12176E5AC9}" destId="{57FAC175-56C9-413A-A899-29DDE47214F1}" srcOrd="1" destOrd="0" parTransId="{8CA94A69-5992-4BFE-8696-EFBE2ED7F0E4}" sibTransId="{9BF93AE8-B6BD-4677-8B56-7B6522C53F80}"/>
    <dgm:cxn modelId="{B373245C-8279-426E-AC9D-4488328B169A}" type="presOf" srcId="{F1306B10-8E3D-45E5-A0DB-545AD0F84C5B}" destId="{D486BEDC-EE8F-4C5E-8D7C-B56F9C507CDD}" srcOrd="0" destOrd="0" presId="urn:microsoft.com/office/officeart/2005/8/layout/process1"/>
    <dgm:cxn modelId="{1A995A4E-069E-459E-B7E9-1D9B4F80EF44}" srcId="{4F497D36-6FD8-4936-BA9B-DC12176E5AC9}" destId="{F1306B10-8E3D-45E5-A0DB-545AD0F84C5B}" srcOrd="0" destOrd="0" parTransId="{86BF8234-B390-4AF5-8C7C-6DF62683641F}" sibTransId="{52A575EE-2F79-4AF8-ACE0-867B247ADE7E}"/>
    <dgm:cxn modelId="{8E503D5F-DE42-4CD9-AF43-3D5670125AC8}" type="presOf" srcId="{9BF93AE8-B6BD-4677-8B56-7B6522C53F80}" destId="{F7CF2C6E-B9E4-49C6-8A88-D0A164C26BB8}" srcOrd="1" destOrd="0" presId="urn:microsoft.com/office/officeart/2005/8/layout/process1"/>
    <dgm:cxn modelId="{E454BF92-4F74-45ED-A2BD-917E8B50E227}" type="presOf" srcId="{9BF93AE8-B6BD-4677-8B56-7B6522C53F80}" destId="{DF6B7142-0D1B-4F2F-82EA-166567030858}" srcOrd="0" destOrd="0" presId="urn:microsoft.com/office/officeart/2005/8/layout/process1"/>
    <dgm:cxn modelId="{8F266EA8-3C18-43B0-93D1-E53E0D3B4911}" type="presOf" srcId="{52A575EE-2F79-4AF8-ACE0-867B247ADE7E}" destId="{E5ACD379-6EE7-4874-A554-4B07C669C4E9}" srcOrd="1" destOrd="0" presId="urn:microsoft.com/office/officeart/2005/8/layout/process1"/>
    <dgm:cxn modelId="{C8E7C041-D2EF-4E54-9D67-BC5670816DDF}" srcId="{4F497D36-6FD8-4936-BA9B-DC12176E5AC9}" destId="{66787982-0D1D-4182-820D-36964C43C5AC}" srcOrd="3" destOrd="0" parTransId="{360B5814-9C54-44FE-9595-FB27AA1D88CF}" sibTransId="{056FE4D1-A213-4285-AF4E-980D4FF6FC6E}"/>
    <dgm:cxn modelId="{9F625E9B-31C9-43C2-9014-9405A881543C}" type="presOf" srcId="{66787982-0D1D-4182-820D-36964C43C5AC}" destId="{271CF668-5F0C-448A-A233-7B2B564FF2AD}" srcOrd="0" destOrd="0" presId="urn:microsoft.com/office/officeart/2005/8/layout/process1"/>
    <dgm:cxn modelId="{EEB4DED7-CD8C-4B6D-8FD6-08FAE0B25701}" type="presOf" srcId="{4F497D36-6FD8-4936-BA9B-DC12176E5AC9}" destId="{86908C4D-0057-47C2-B506-7825B7A7FDA2}" srcOrd="0" destOrd="0" presId="urn:microsoft.com/office/officeart/2005/8/layout/process1"/>
    <dgm:cxn modelId="{DCC639D2-3696-4738-A977-76610D419088}" type="presOf" srcId="{657CA1C6-9705-4E33-B594-CA36D25C6E3D}" destId="{7477DA36-53A8-433F-AE1F-5DCA2362E24A}" srcOrd="0" destOrd="0" presId="urn:microsoft.com/office/officeart/2005/8/layout/process1"/>
    <dgm:cxn modelId="{64CAB304-2625-4EA1-B72C-1B10228A35A6}" type="presOf" srcId="{9093EBA0-1243-49D7-A9D3-753B6B7EE7D8}" destId="{21F77CF2-43D3-4A72-9B84-11F44E41B58F}" srcOrd="1" destOrd="0" presId="urn:microsoft.com/office/officeart/2005/8/layout/process1"/>
    <dgm:cxn modelId="{EE67158F-A5E1-42A9-A2EC-6066092A32FE}" type="presOf" srcId="{52A575EE-2F79-4AF8-ACE0-867B247ADE7E}" destId="{BE10E207-04CF-46DA-91ED-423C662F0EAE}" srcOrd="0" destOrd="0" presId="urn:microsoft.com/office/officeart/2005/8/layout/process1"/>
    <dgm:cxn modelId="{CF97CAF9-E546-4972-ABD9-1B0564043E69}" type="presOf" srcId="{9093EBA0-1243-49D7-A9D3-753B6B7EE7D8}" destId="{A59D8FC3-1E0D-412B-8EF3-5EB2ED4FABBF}" srcOrd="0" destOrd="0" presId="urn:microsoft.com/office/officeart/2005/8/layout/process1"/>
    <dgm:cxn modelId="{54F574D4-35F3-4403-B7F4-97784480C7E3}" type="presParOf" srcId="{86908C4D-0057-47C2-B506-7825B7A7FDA2}" destId="{D486BEDC-EE8F-4C5E-8D7C-B56F9C507CDD}" srcOrd="0" destOrd="0" presId="urn:microsoft.com/office/officeart/2005/8/layout/process1"/>
    <dgm:cxn modelId="{94068CAB-0AF1-454C-BA29-78D6FA13FF9F}" type="presParOf" srcId="{86908C4D-0057-47C2-B506-7825B7A7FDA2}" destId="{BE10E207-04CF-46DA-91ED-423C662F0EAE}" srcOrd="1" destOrd="0" presId="urn:microsoft.com/office/officeart/2005/8/layout/process1"/>
    <dgm:cxn modelId="{75E55A8F-7FE2-4113-A28A-2BADCAB957FB}" type="presParOf" srcId="{BE10E207-04CF-46DA-91ED-423C662F0EAE}" destId="{E5ACD379-6EE7-4874-A554-4B07C669C4E9}" srcOrd="0" destOrd="0" presId="urn:microsoft.com/office/officeart/2005/8/layout/process1"/>
    <dgm:cxn modelId="{10B19955-E30D-4220-9FEB-F8F1DE9E33AA}" type="presParOf" srcId="{86908C4D-0057-47C2-B506-7825B7A7FDA2}" destId="{8E093F4B-9537-4475-A914-B34629D217D7}" srcOrd="2" destOrd="0" presId="urn:microsoft.com/office/officeart/2005/8/layout/process1"/>
    <dgm:cxn modelId="{13FDAC85-F2C4-4054-A779-6F4CBE8A1791}" type="presParOf" srcId="{86908C4D-0057-47C2-B506-7825B7A7FDA2}" destId="{DF6B7142-0D1B-4F2F-82EA-166567030858}" srcOrd="3" destOrd="0" presId="urn:microsoft.com/office/officeart/2005/8/layout/process1"/>
    <dgm:cxn modelId="{7D5244D3-A242-452B-B468-B3F45F58808C}" type="presParOf" srcId="{DF6B7142-0D1B-4F2F-82EA-166567030858}" destId="{F7CF2C6E-B9E4-49C6-8A88-D0A164C26BB8}" srcOrd="0" destOrd="0" presId="urn:microsoft.com/office/officeart/2005/8/layout/process1"/>
    <dgm:cxn modelId="{AF0590D6-812B-491F-8300-2792130FA636}" type="presParOf" srcId="{86908C4D-0057-47C2-B506-7825B7A7FDA2}" destId="{7477DA36-53A8-433F-AE1F-5DCA2362E24A}" srcOrd="4" destOrd="0" presId="urn:microsoft.com/office/officeart/2005/8/layout/process1"/>
    <dgm:cxn modelId="{5E237B21-F863-41CB-BA64-1CC8D05EA0EA}" type="presParOf" srcId="{86908C4D-0057-47C2-B506-7825B7A7FDA2}" destId="{A59D8FC3-1E0D-412B-8EF3-5EB2ED4FABBF}" srcOrd="5" destOrd="0" presId="urn:microsoft.com/office/officeart/2005/8/layout/process1"/>
    <dgm:cxn modelId="{12333ADD-468F-408A-9472-BECC024F50E3}" type="presParOf" srcId="{A59D8FC3-1E0D-412B-8EF3-5EB2ED4FABBF}" destId="{21F77CF2-43D3-4A72-9B84-11F44E41B58F}" srcOrd="0" destOrd="0" presId="urn:microsoft.com/office/officeart/2005/8/layout/process1"/>
    <dgm:cxn modelId="{2404BF52-20E2-408F-9F0F-A1743017235C}" type="presParOf" srcId="{86908C4D-0057-47C2-B506-7825B7A7FDA2}" destId="{271CF668-5F0C-448A-A233-7B2B564FF2AD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AFD0A2A-0D4F-4738-B745-F701E9786E23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F9839DDE-44BA-4D49-A92C-8569AB4A7695}">
      <dgm:prSet phldrT="[文字]"/>
      <dgm:spPr/>
      <dgm:t>
        <a:bodyPr/>
        <a:lstStyle/>
        <a:p>
          <a:r>
            <a:rPr lang="en-US" altLang="zh-TW" dirty="0" smtClean="0"/>
            <a:t>Spain</a:t>
          </a:r>
          <a:endParaRPr lang="zh-TW" altLang="en-US" dirty="0"/>
        </a:p>
      </dgm:t>
    </dgm:pt>
    <dgm:pt modelId="{5DE7F3AA-5432-4A29-A086-C966DE4C215D}" type="parTrans" cxnId="{2F3DD1E1-0BA7-45F7-8491-583FF7D73AF2}">
      <dgm:prSet/>
      <dgm:spPr/>
      <dgm:t>
        <a:bodyPr/>
        <a:lstStyle/>
        <a:p>
          <a:endParaRPr lang="zh-TW" altLang="en-US"/>
        </a:p>
      </dgm:t>
    </dgm:pt>
    <dgm:pt modelId="{0F175406-B36C-4C1F-912E-F9A4094F18DA}" type="sibTrans" cxnId="{2F3DD1E1-0BA7-45F7-8491-583FF7D73AF2}">
      <dgm:prSet/>
      <dgm:spPr/>
      <dgm:t>
        <a:bodyPr/>
        <a:lstStyle/>
        <a:p>
          <a:endParaRPr lang="zh-TW" altLang="en-US"/>
        </a:p>
      </dgm:t>
    </dgm:pt>
    <dgm:pt modelId="{F33F730C-AA16-496C-B1E7-6B9A1CCCD258}">
      <dgm:prSet phldrT="[文字]"/>
      <dgm:spPr/>
      <dgm:t>
        <a:bodyPr/>
        <a:lstStyle/>
        <a:p>
          <a:r>
            <a:rPr lang="en-US" altLang="zh-TW" dirty="0" smtClean="0"/>
            <a:t>Mexico</a:t>
          </a:r>
          <a:endParaRPr lang="zh-TW" altLang="en-US" dirty="0"/>
        </a:p>
      </dgm:t>
    </dgm:pt>
    <dgm:pt modelId="{15655BC7-0CC9-4FDE-944B-B79B259C1484}" type="parTrans" cxnId="{00D88281-8C96-4BEA-BFE6-737F71E800CB}">
      <dgm:prSet/>
      <dgm:spPr/>
      <dgm:t>
        <a:bodyPr/>
        <a:lstStyle/>
        <a:p>
          <a:endParaRPr lang="zh-TW" altLang="en-US"/>
        </a:p>
      </dgm:t>
    </dgm:pt>
    <dgm:pt modelId="{9AA7E04C-D2B5-4906-AFA5-C04045DAD37B}" type="sibTrans" cxnId="{00D88281-8C96-4BEA-BFE6-737F71E800CB}">
      <dgm:prSet/>
      <dgm:spPr/>
      <dgm:t>
        <a:bodyPr/>
        <a:lstStyle/>
        <a:p>
          <a:endParaRPr lang="zh-TW" altLang="en-US"/>
        </a:p>
      </dgm:t>
    </dgm:pt>
    <dgm:pt modelId="{B33EC8C9-792C-40E5-AA98-ED8298E9CED7}">
      <dgm:prSet phldrT="[文字]"/>
      <dgm:spPr/>
      <dgm:t>
        <a:bodyPr/>
        <a:lstStyle/>
        <a:p>
          <a:r>
            <a:rPr lang="en-US" altLang="zh-TW" dirty="0" smtClean="0"/>
            <a:t>Fujian</a:t>
          </a:r>
          <a:endParaRPr lang="zh-TW" altLang="en-US" dirty="0"/>
        </a:p>
      </dgm:t>
    </dgm:pt>
    <dgm:pt modelId="{4457BD74-68E5-44F8-97AC-8F8F06375479}" type="parTrans" cxnId="{0B02CA3F-B6DA-4564-9DA2-25A383C3004D}">
      <dgm:prSet/>
      <dgm:spPr/>
      <dgm:t>
        <a:bodyPr/>
        <a:lstStyle/>
        <a:p>
          <a:endParaRPr lang="zh-TW" altLang="en-US"/>
        </a:p>
      </dgm:t>
    </dgm:pt>
    <dgm:pt modelId="{9AE4AD66-2F7C-425A-9A58-FBD1A718C325}" type="sibTrans" cxnId="{0B02CA3F-B6DA-4564-9DA2-25A383C3004D}">
      <dgm:prSet/>
      <dgm:spPr/>
      <dgm:t>
        <a:bodyPr/>
        <a:lstStyle/>
        <a:p>
          <a:endParaRPr lang="zh-TW" altLang="en-US"/>
        </a:p>
      </dgm:t>
    </dgm:pt>
    <dgm:pt modelId="{E9FB0846-420F-4439-948B-3DCE300538C3}">
      <dgm:prSet phldrT="[文字]"/>
      <dgm:spPr/>
      <dgm:t>
        <a:bodyPr/>
        <a:lstStyle/>
        <a:p>
          <a:r>
            <a:rPr lang="en-US" altLang="zh-TW" dirty="0" smtClean="0"/>
            <a:t>Manila</a:t>
          </a:r>
          <a:endParaRPr lang="zh-TW" altLang="en-US" dirty="0"/>
        </a:p>
      </dgm:t>
    </dgm:pt>
    <dgm:pt modelId="{371E9C96-A42A-46AC-96DC-E0D571B0EB6A}" type="parTrans" cxnId="{3B76F28A-A2A1-4D45-8880-5AB1C421529F}">
      <dgm:prSet/>
      <dgm:spPr/>
      <dgm:t>
        <a:bodyPr/>
        <a:lstStyle/>
        <a:p>
          <a:endParaRPr lang="zh-TW" altLang="en-US"/>
        </a:p>
      </dgm:t>
    </dgm:pt>
    <dgm:pt modelId="{59AF91EA-A341-4779-A341-39F91C1FDB85}" type="sibTrans" cxnId="{3B76F28A-A2A1-4D45-8880-5AB1C421529F}">
      <dgm:prSet/>
      <dgm:spPr/>
      <dgm:t>
        <a:bodyPr/>
        <a:lstStyle/>
        <a:p>
          <a:endParaRPr lang="zh-TW" altLang="en-US"/>
        </a:p>
      </dgm:t>
    </dgm:pt>
    <dgm:pt modelId="{31985A51-FF7F-4F34-8CAF-546BECFCE573}" type="pres">
      <dgm:prSet presAssocID="{AAFD0A2A-0D4F-4738-B745-F701E9786E23}" presName="Name0" presStyleCnt="0">
        <dgm:presLayoutVars>
          <dgm:dir/>
          <dgm:resizeHandles val="exact"/>
        </dgm:presLayoutVars>
      </dgm:prSet>
      <dgm:spPr/>
    </dgm:pt>
    <dgm:pt modelId="{F056AC3D-E3BA-48A5-8EA4-6AAA1665BAEA}" type="pres">
      <dgm:prSet presAssocID="{F9839DDE-44BA-4D49-A92C-8569AB4A7695}" presName="node" presStyleLbl="node1" presStyleIdx="0" presStyleCnt="4" custLinFactY="-59801" custLinFactNeighborX="-2271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9B160B-78ED-4804-ABA1-60E1BCE61314}" type="pres">
      <dgm:prSet presAssocID="{0F175406-B36C-4C1F-912E-F9A4094F18DA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34E18746-D39D-4B19-BB9F-21A705A5ACB7}" type="pres">
      <dgm:prSet presAssocID="{0F175406-B36C-4C1F-912E-F9A4094F18DA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BBDE7F74-33DA-41F7-A216-981558545D77}" type="pres">
      <dgm:prSet presAssocID="{F33F730C-AA16-496C-B1E7-6B9A1CCCD258}" presName="node" presStyleLbl="node1" presStyleIdx="1" presStyleCnt="4" custLinFactY="-59801" custLinFactNeighborX="1821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5D7B32-1F7F-42B8-A6B8-8F77DCAD932A}" type="pres">
      <dgm:prSet presAssocID="{9AA7E04C-D2B5-4906-AFA5-C04045DAD37B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66CB8CBA-8B5F-41C2-8134-AA288D1CABDF}" type="pres">
      <dgm:prSet presAssocID="{9AA7E04C-D2B5-4906-AFA5-C04045DAD37B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DCEB89F8-16D0-4EEF-ACB3-E23C8E7FF698}" type="pres">
      <dgm:prSet presAssocID="{E9FB0846-420F-4439-948B-3DCE300538C3}" presName="node" presStyleLbl="node1" presStyleIdx="2" presStyleCnt="4" custLinFactY="-59801" custLinFactNeighborX="17768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705491-F34E-4974-9052-6C55ED95D19A}" type="pres">
      <dgm:prSet presAssocID="{59AF91EA-A341-4779-A341-39F91C1FDB85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EF1097DA-B6B7-49B3-A868-D6EA499C0D66}" type="pres">
      <dgm:prSet presAssocID="{59AF91EA-A341-4779-A341-39F91C1FDB85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61D599C6-A37C-4446-AB74-B171E192FAAB}" type="pres">
      <dgm:prSet presAssocID="{B33EC8C9-792C-40E5-AA98-ED8298E9CED7}" presName="node" presStyleLbl="node1" presStyleIdx="3" presStyleCnt="4" custLinFactY="-59801" custLinFactNeighborX="6608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599235C-DED0-4E43-9CB9-31F722B784D1}" type="presOf" srcId="{F9839DDE-44BA-4D49-A92C-8569AB4A7695}" destId="{F056AC3D-E3BA-48A5-8EA4-6AAA1665BAEA}" srcOrd="0" destOrd="0" presId="urn:microsoft.com/office/officeart/2005/8/layout/process1"/>
    <dgm:cxn modelId="{00D88281-8C96-4BEA-BFE6-737F71E800CB}" srcId="{AAFD0A2A-0D4F-4738-B745-F701E9786E23}" destId="{F33F730C-AA16-496C-B1E7-6B9A1CCCD258}" srcOrd="1" destOrd="0" parTransId="{15655BC7-0CC9-4FDE-944B-B79B259C1484}" sibTransId="{9AA7E04C-D2B5-4906-AFA5-C04045DAD37B}"/>
    <dgm:cxn modelId="{34C9C22F-5F8F-4306-A664-824BE50E3035}" type="presOf" srcId="{9AA7E04C-D2B5-4906-AFA5-C04045DAD37B}" destId="{315D7B32-1F7F-42B8-A6B8-8F77DCAD932A}" srcOrd="0" destOrd="0" presId="urn:microsoft.com/office/officeart/2005/8/layout/process1"/>
    <dgm:cxn modelId="{25BBA7E6-B1C8-49C8-A43A-7D02038191ED}" type="presOf" srcId="{59AF91EA-A341-4779-A341-39F91C1FDB85}" destId="{E3705491-F34E-4974-9052-6C55ED95D19A}" srcOrd="0" destOrd="0" presId="urn:microsoft.com/office/officeart/2005/8/layout/process1"/>
    <dgm:cxn modelId="{E6A47F43-7532-40FC-A11A-E9801F64FE78}" type="presOf" srcId="{59AF91EA-A341-4779-A341-39F91C1FDB85}" destId="{EF1097DA-B6B7-49B3-A868-D6EA499C0D66}" srcOrd="1" destOrd="0" presId="urn:microsoft.com/office/officeart/2005/8/layout/process1"/>
    <dgm:cxn modelId="{0B02CA3F-B6DA-4564-9DA2-25A383C3004D}" srcId="{AAFD0A2A-0D4F-4738-B745-F701E9786E23}" destId="{B33EC8C9-792C-40E5-AA98-ED8298E9CED7}" srcOrd="3" destOrd="0" parTransId="{4457BD74-68E5-44F8-97AC-8F8F06375479}" sibTransId="{9AE4AD66-2F7C-425A-9A58-FBD1A718C325}"/>
    <dgm:cxn modelId="{A0C879AE-9F2A-47C1-83EA-AAAF70703518}" type="presOf" srcId="{F33F730C-AA16-496C-B1E7-6B9A1CCCD258}" destId="{BBDE7F74-33DA-41F7-A216-981558545D77}" srcOrd="0" destOrd="0" presId="urn:microsoft.com/office/officeart/2005/8/layout/process1"/>
    <dgm:cxn modelId="{C8B5559E-8837-4289-A436-273088892509}" type="presOf" srcId="{0F175406-B36C-4C1F-912E-F9A4094F18DA}" destId="{34E18746-D39D-4B19-BB9F-21A705A5ACB7}" srcOrd="1" destOrd="0" presId="urn:microsoft.com/office/officeart/2005/8/layout/process1"/>
    <dgm:cxn modelId="{2F3DD1E1-0BA7-45F7-8491-583FF7D73AF2}" srcId="{AAFD0A2A-0D4F-4738-B745-F701E9786E23}" destId="{F9839DDE-44BA-4D49-A92C-8569AB4A7695}" srcOrd="0" destOrd="0" parTransId="{5DE7F3AA-5432-4A29-A086-C966DE4C215D}" sibTransId="{0F175406-B36C-4C1F-912E-F9A4094F18DA}"/>
    <dgm:cxn modelId="{4A051449-1A57-4482-9076-3E18C3639B52}" type="presOf" srcId="{E9FB0846-420F-4439-948B-3DCE300538C3}" destId="{DCEB89F8-16D0-4EEF-ACB3-E23C8E7FF698}" srcOrd="0" destOrd="0" presId="urn:microsoft.com/office/officeart/2005/8/layout/process1"/>
    <dgm:cxn modelId="{A569DB75-8A1B-4D8B-A28A-9A4E10B9734E}" type="presOf" srcId="{0F175406-B36C-4C1F-912E-F9A4094F18DA}" destId="{C39B160B-78ED-4804-ABA1-60E1BCE61314}" srcOrd="0" destOrd="0" presId="urn:microsoft.com/office/officeart/2005/8/layout/process1"/>
    <dgm:cxn modelId="{566C260F-C35E-4449-955A-C916594243DD}" type="presOf" srcId="{9AA7E04C-D2B5-4906-AFA5-C04045DAD37B}" destId="{66CB8CBA-8B5F-41C2-8134-AA288D1CABDF}" srcOrd="1" destOrd="0" presId="urn:microsoft.com/office/officeart/2005/8/layout/process1"/>
    <dgm:cxn modelId="{6E498C7E-E3A3-4CD2-9B9C-78D845D279C6}" type="presOf" srcId="{B33EC8C9-792C-40E5-AA98-ED8298E9CED7}" destId="{61D599C6-A37C-4446-AB74-B171E192FAAB}" srcOrd="0" destOrd="0" presId="urn:microsoft.com/office/officeart/2005/8/layout/process1"/>
    <dgm:cxn modelId="{8EAD75F0-3753-431A-ADF0-1BC1FCF32C24}" type="presOf" srcId="{AAFD0A2A-0D4F-4738-B745-F701E9786E23}" destId="{31985A51-FF7F-4F34-8CAF-546BECFCE573}" srcOrd="0" destOrd="0" presId="urn:microsoft.com/office/officeart/2005/8/layout/process1"/>
    <dgm:cxn modelId="{3B76F28A-A2A1-4D45-8880-5AB1C421529F}" srcId="{AAFD0A2A-0D4F-4738-B745-F701E9786E23}" destId="{E9FB0846-420F-4439-948B-3DCE300538C3}" srcOrd="2" destOrd="0" parTransId="{371E9C96-A42A-46AC-96DC-E0D571B0EB6A}" sibTransId="{59AF91EA-A341-4779-A341-39F91C1FDB85}"/>
    <dgm:cxn modelId="{83551AA1-D77E-48E4-B0E0-779A7B3967CD}" type="presParOf" srcId="{31985A51-FF7F-4F34-8CAF-546BECFCE573}" destId="{F056AC3D-E3BA-48A5-8EA4-6AAA1665BAEA}" srcOrd="0" destOrd="0" presId="urn:microsoft.com/office/officeart/2005/8/layout/process1"/>
    <dgm:cxn modelId="{8BFD3AAA-BD1C-4FFE-A75A-A6EDA87E528E}" type="presParOf" srcId="{31985A51-FF7F-4F34-8CAF-546BECFCE573}" destId="{C39B160B-78ED-4804-ABA1-60E1BCE61314}" srcOrd="1" destOrd="0" presId="urn:microsoft.com/office/officeart/2005/8/layout/process1"/>
    <dgm:cxn modelId="{F1450991-FC4F-4046-9F6F-48E93C8B3E2C}" type="presParOf" srcId="{C39B160B-78ED-4804-ABA1-60E1BCE61314}" destId="{34E18746-D39D-4B19-BB9F-21A705A5ACB7}" srcOrd="0" destOrd="0" presId="urn:microsoft.com/office/officeart/2005/8/layout/process1"/>
    <dgm:cxn modelId="{16301CB6-33D9-4088-B46F-CD07260859D6}" type="presParOf" srcId="{31985A51-FF7F-4F34-8CAF-546BECFCE573}" destId="{BBDE7F74-33DA-41F7-A216-981558545D77}" srcOrd="2" destOrd="0" presId="urn:microsoft.com/office/officeart/2005/8/layout/process1"/>
    <dgm:cxn modelId="{D055F1A6-45B7-41C3-A044-590C4756C854}" type="presParOf" srcId="{31985A51-FF7F-4F34-8CAF-546BECFCE573}" destId="{315D7B32-1F7F-42B8-A6B8-8F77DCAD932A}" srcOrd="3" destOrd="0" presId="urn:microsoft.com/office/officeart/2005/8/layout/process1"/>
    <dgm:cxn modelId="{5165406D-79B1-4BE6-9025-4D7C4747692D}" type="presParOf" srcId="{315D7B32-1F7F-42B8-A6B8-8F77DCAD932A}" destId="{66CB8CBA-8B5F-41C2-8134-AA288D1CABDF}" srcOrd="0" destOrd="0" presId="urn:microsoft.com/office/officeart/2005/8/layout/process1"/>
    <dgm:cxn modelId="{0814047E-EA10-4171-9140-3990123368CF}" type="presParOf" srcId="{31985A51-FF7F-4F34-8CAF-546BECFCE573}" destId="{DCEB89F8-16D0-4EEF-ACB3-E23C8E7FF698}" srcOrd="4" destOrd="0" presId="urn:microsoft.com/office/officeart/2005/8/layout/process1"/>
    <dgm:cxn modelId="{34C170E2-1EB5-4854-85EA-5799174BC330}" type="presParOf" srcId="{31985A51-FF7F-4F34-8CAF-546BECFCE573}" destId="{E3705491-F34E-4974-9052-6C55ED95D19A}" srcOrd="5" destOrd="0" presId="urn:microsoft.com/office/officeart/2005/8/layout/process1"/>
    <dgm:cxn modelId="{42CDD92A-7F46-4B4F-AFC4-177C9E535523}" type="presParOf" srcId="{E3705491-F34E-4974-9052-6C55ED95D19A}" destId="{EF1097DA-B6B7-49B3-A868-D6EA499C0D66}" srcOrd="0" destOrd="0" presId="urn:microsoft.com/office/officeart/2005/8/layout/process1"/>
    <dgm:cxn modelId="{6042B3DD-291B-4A92-83C5-CBA30419C7A8}" type="presParOf" srcId="{31985A51-FF7F-4F34-8CAF-546BECFCE573}" destId="{61D599C6-A37C-4446-AB74-B171E192FAA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4FCE83-6473-4CDA-BA6B-E116985B788B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E7B9734B-939A-4485-9C55-17C0ACE9D2CD}">
      <dgm:prSet phldrT="[文字]" custT="1"/>
      <dgm:spPr/>
      <dgm:t>
        <a:bodyPr/>
        <a:lstStyle/>
        <a:p>
          <a:r>
            <a:rPr lang="en-US" altLang="zh-TW" sz="2400" dirty="0" smtClean="0"/>
            <a:t>Macao</a:t>
          </a:r>
          <a:endParaRPr lang="zh-TW" altLang="en-US" sz="2400" dirty="0"/>
        </a:p>
      </dgm:t>
    </dgm:pt>
    <dgm:pt modelId="{24254407-59F0-43CC-8C39-189AC865BB1A}" type="parTrans" cxnId="{5556BD72-441B-4D22-AE74-A941BB70FF1E}">
      <dgm:prSet/>
      <dgm:spPr/>
      <dgm:t>
        <a:bodyPr/>
        <a:lstStyle/>
        <a:p>
          <a:endParaRPr lang="zh-TW" altLang="en-US"/>
        </a:p>
      </dgm:t>
    </dgm:pt>
    <dgm:pt modelId="{21C6213F-E62C-4530-98F2-342DB93DEC91}" type="sibTrans" cxnId="{5556BD72-441B-4D22-AE74-A941BB70FF1E}">
      <dgm:prSet/>
      <dgm:spPr/>
      <dgm:t>
        <a:bodyPr/>
        <a:lstStyle/>
        <a:p>
          <a:endParaRPr lang="zh-TW" altLang="en-US"/>
        </a:p>
      </dgm:t>
    </dgm:pt>
    <dgm:pt modelId="{DB62CBD9-EE75-4B25-B5A8-4B9A2452E6CA}">
      <dgm:prSet phldrT="[文字]" custT="1"/>
      <dgm:spPr/>
      <dgm:t>
        <a:bodyPr/>
        <a:lstStyle/>
        <a:p>
          <a:r>
            <a:rPr lang="en-US" altLang="zh-TW" sz="2400" dirty="0" smtClean="0"/>
            <a:t>Japan</a:t>
          </a:r>
          <a:br>
            <a:rPr lang="en-US" altLang="zh-TW" sz="2400" dirty="0" smtClean="0"/>
          </a:br>
          <a:r>
            <a:rPr lang="en-US" altLang="zh-TW" sz="2400" dirty="0" smtClean="0"/>
            <a:t>(Nagasaki) </a:t>
          </a:r>
          <a:endParaRPr lang="zh-TW" altLang="en-US" sz="2400" dirty="0"/>
        </a:p>
      </dgm:t>
    </dgm:pt>
    <dgm:pt modelId="{CD963DB4-C0E3-40C2-8297-634ACF0B8EAC}" type="parTrans" cxnId="{7D2A9211-56B9-49EC-9844-9850AE57C387}">
      <dgm:prSet/>
      <dgm:spPr/>
      <dgm:t>
        <a:bodyPr/>
        <a:lstStyle/>
        <a:p>
          <a:endParaRPr lang="zh-TW" altLang="en-US"/>
        </a:p>
      </dgm:t>
    </dgm:pt>
    <dgm:pt modelId="{4A037F7C-0CDE-4C80-A7D2-6E91A51266E9}" type="sibTrans" cxnId="{7D2A9211-56B9-49EC-9844-9850AE57C387}">
      <dgm:prSet/>
      <dgm:spPr/>
      <dgm:t>
        <a:bodyPr/>
        <a:lstStyle/>
        <a:p>
          <a:endParaRPr lang="zh-TW" altLang="en-US"/>
        </a:p>
      </dgm:t>
    </dgm:pt>
    <dgm:pt modelId="{0C9B5DFB-69DA-4C75-9FA8-BC93C9773B5C}" type="pres">
      <dgm:prSet presAssocID="{6C4FCE83-6473-4CDA-BA6B-E116985B788B}" presName="Name0" presStyleCnt="0">
        <dgm:presLayoutVars>
          <dgm:dir/>
          <dgm:resizeHandles val="exact"/>
        </dgm:presLayoutVars>
      </dgm:prSet>
      <dgm:spPr/>
    </dgm:pt>
    <dgm:pt modelId="{01B50FF4-61E1-4311-A032-39C77B581CF3}" type="pres">
      <dgm:prSet presAssocID="{E7B9734B-939A-4485-9C55-17C0ACE9D2CD}" presName="node" presStyleLbl="node1" presStyleIdx="0" presStyleCnt="2" custScaleX="37867" custScaleY="14151" custLinFactNeighborX="904" custLinFactNeighborY="-3836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B6556C-1721-4152-A666-B173C8FFEB0E}" type="pres">
      <dgm:prSet presAssocID="{21C6213F-E62C-4530-98F2-342DB93DEC91}" presName="sibTrans" presStyleLbl="sibTrans2D1" presStyleIdx="0" presStyleCnt="1" custScaleY="25527"/>
      <dgm:spPr/>
      <dgm:t>
        <a:bodyPr/>
        <a:lstStyle/>
        <a:p>
          <a:endParaRPr lang="zh-TW" altLang="en-US"/>
        </a:p>
      </dgm:t>
    </dgm:pt>
    <dgm:pt modelId="{D8B0EDB5-7764-4873-8269-6300840575C0}" type="pres">
      <dgm:prSet presAssocID="{21C6213F-E62C-4530-98F2-342DB93DEC91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8C0D5B7E-8EC5-48BE-82B9-31206243DC20}" type="pres">
      <dgm:prSet presAssocID="{DB62CBD9-EE75-4B25-B5A8-4B9A2452E6CA}" presName="node" presStyleLbl="node1" presStyleIdx="1" presStyleCnt="2" custScaleX="31399" custScaleY="19084" custLinFactNeighborX="-29011" custLinFactNeighborY="-3746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556BD72-441B-4D22-AE74-A941BB70FF1E}" srcId="{6C4FCE83-6473-4CDA-BA6B-E116985B788B}" destId="{E7B9734B-939A-4485-9C55-17C0ACE9D2CD}" srcOrd="0" destOrd="0" parTransId="{24254407-59F0-43CC-8C39-189AC865BB1A}" sibTransId="{21C6213F-E62C-4530-98F2-342DB93DEC91}"/>
    <dgm:cxn modelId="{4D0DEB8C-5B6F-4C61-A905-CBB71E2B6869}" type="presOf" srcId="{6C4FCE83-6473-4CDA-BA6B-E116985B788B}" destId="{0C9B5DFB-69DA-4C75-9FA8-BC93C9773B5C}" srcOrd="0" destOrd="0" presId="urn:microsoft.com/office/officeart/2005/8/layout/process1"/>
    <dgm:cxn modelId="{25AF9576-ABB1-4608-86ED-2A343A088493}" type="presOf" srcId="{DB62CBD9-EE75-4B25-B5A8-4B9A2452E6CA}" destId="{8C0D5B7E-8EC5-48BE-82B9-31206243DC20}" srcOrd="0" destOrd="0" presId="urn:microsoft.com/office/officeart/2005/8/layout/process1"/>
    <dgm:cxn modelId="{A2757AAF-FF03-4EDA-B2F3-CC0F81F0C2B4}" type="presOf" srcId="{21C6213F-E62C-4530-98F2-342DB93DEC91}" destId="{D8B0EDB5-7764-4873-8269-6300840575C0}" srcOrd="1" destOrd="0" presId="urn:microsoft.com/office/officeart/2005/8/layout/process1"/>
    <dgm:cxn modelId="{F7137815-D61B-4765-BFBC-3DB353D3B7DB}" type="presOf" srcId="{21C6213F-E62C-4530-98F2-342DB93DEC91}" destId="{7CB6556C-1721-4152-A666-B173C8FFEB0E}" srcOrd="0" destOrd="0" presId="urn:microsoft.com/office/officeart/2005/8/layout/process1"/>
    <dgm:cxn modelId="{CEA3E7F8-BB53-4E38-8128-5A8375C4BB4B}" type="presOf" srcId="{E7B9734B-939A-4485-9C55-17C0ACE9D2CD}" destId="{01B50FF4-61E1-4311-A032-39C77B581CF3}" srcOrd="0" destOrd="0" presId="urn:microsoft.com/office/officeart/2005/8/layout/process1"/>
    <dgm:cxn modelId="{7D2A9211-56B9-49EC-9844-9850AE57C387}" srcId="{6C4FCE83-6473-4CDA-BA6B-E116985B788B}" destId="{DB62CBD9-EE75-4B25-B5A8-4B9A2452E6CA}" srcOrd="1" destOrd="0" parTransId="{CD963DB4-C0E3-40C2-8297-634ACF0B8EAC}" sibTransId="{4A037F7C-0CDE-4C80-A7D2-6E91A51266E9}"/>
    <dgm:cxn modelId="{4D9AEB35-0F13-4977-A450-A8F3F1DF5F0E}" type="presParOf" srcId="{0C9B5DFB-69DA-4C75-9FA8-BC93C9773B5C}" destId="{01B50FF4-61E1-4311-A032-39C77B581CF3}" srcOrd="0" destOrd="0" presId="urn:microsoft.com/office/officeart/2005/8/layout/process1"/>
    <dgm:cxn modelId="{83C0C524-56B0-4A6A-9DB6-6090731976A3}" type="presParOf" srcId="{0C9B5DFB-69DA-4C75-9FA8-BC93C9773B5C}" destId="{7CB6556C-1721-4152-A666-B173C8FFEB0E}" srcOrd="1" destOrd="0" presId="urn:microsoft.com/office/officeart/2005/8/layout/process1"/>
    <dgm:cxn modelId="{445D600E-CC43-448D-B455-DDD0E3EF9F28}" type="presParOf" srcId="{7CB6556C-1721-4152-A666-B173C8FFEB0E}" destId="{D8B0EDB5-7764-4873-8269-6300840575C0}" srcOrd="0" destOrd="0" presId="urn:microsoft.com/office/officeart/2005/8/layout/process1"/>
    <dgm:cxn modelId="{83549DB1-9D86-4295-89FF-B200E3C1D902}" type="presParOf" srcId="{0C9B5DFB-69DA-4C75-9FA8-BC93C9773B5C}" destId="{8C0D5B7E-8EC5-48BE-82B9-31206243DC20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35B3F1-0917-4AFF-B382-507FEDABAE5D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82703E69-9AB8-43C8-885C-411F557F9B80}">
      <dgm:prSet phldrT="[文字]" custT="1"/>
      <dgm:spPr/>
      <dgm:t>
        <a:bodyPr/>
        <a:lstStyle/>
        <a:p>
          <a:r>
            <a:rPr lang="en-US" altLang="zh-TW" sz="2400" dirty="0" smtClean="0"/>
            <a:t>Japan</a:t>
          </a:r>
          <a:endParaRPr lang="zh-TW" altLang="en-US" sz="2400" dirty="0"/>
        </a:p>
      </dgm:t>
    </dgm:pt>
    <dgm:pt modelId="{798CDE30-9A7A-4B50-BBD7-C351FD38584D}" type="parTrans" cxnId="{E01488F2-7D94-4BEB-93D2-35A53515B367}">
      <dgm:prSet/>
      <dgm:spPr/>
      <dgm:t>
        <a:bodyPr/>
        <a:lstStyle/>
        <a:p>
          <a:endParaRPr lang="zh-TW" altLang="en-US"/>
        </a:p>
      </dgm:t>
    </dgm:pt>
    <dgm:pt modelId="{ECDBDBE8-25AB-40BD-8D3F-521901771C4E}" type="sibTrans" cxnId="{E01488F2-7D94-4BEB-93D2-35A53515B367}">
      <dgm:prSet/>
      <dgm:spPr/>
      <dgm:t>
        <a:bodyPr/>
        <a:lstStyle/>
        <a:p>
          <a:endParaRPr lang="zh-TW" altLang="en-US"/>
        </a:p>
      </dgm:t>
    </dgm:pt>
    <dgm:pt modelId="{8C91FA03-B103-4EB1-AD1F-BAC3A2109751}">
      <dgm:prSet phldrT="[文字]" custT="1"/>
      <dgm:spPr/>
      <dgm:t>
        <a:bodyPr/>
        <a:lstStyle/>
        <a:p>
          <a:r>
            <a:rPr lang="en-US" altLang="zh-TW" sz="2400" dirty="0" smtClean="0"/>
            <a:t>Korea</a:t>
          </a:r>
          <a:endParaRPr lang="zh-TW" altLang="en-US" sz="2400" dirty="0"/>
        </a:p>
      </dgm:t>
    </dgm:pt>
    <dgm:pt modelId="{AB13E48D-CCB5-412F-8827-18627C12E3CC}" type="parTrans" cxnId="{2404D55B-0006-404F-B9B9-3102CBC5CB7D}">
      <dgm:prSet/>
      <dgm:spPr/>
      <dgm:t>
        <a:bodyPr/>
        <a:lstStyle/>
        <a:p>
          <a:endParaRPr lang="zh-TW" altLang="en-US"/>
        </a:p>
      </dgm:t>
    </dgm:pt>
    <dgm:pt modelId="{F3D9BEB7-3D1B-444E-9944-8FDB9C99FEFB}" type="sibTrans" cxnId="{2404D55B-0006-404F-B9B9-3102CBC5CB7D}">
      <dgm:prSet/>
      <dgm:spPr/>
      <dgm:t>
        <a:bodyPr/>
        <a:lstStyle/>
        <a:p>
          <a:endParaRPr lang="zh-TW" altLang="en-US"/>
        </a:p>
      </dgm:t>
    </dgm:pt>
    <dgm:pt modelId="{E385310E-97CF-45F9-A229-6A703CBD19BB}" type="pres">
      <dgm:prSet presAssocID="{CB35B3F1-0917-4AFF-B382-507FEDABAE5D}" presName="Name0" presStyleCnt="0">
        <dgm:presLayoutVars>
          <dgm:dir/>
          <dgm:resizeHandles val="exact"/>
        </dgm:presLayoutVars>
      </dgm:prSet>
      <dgm:spPr/>
    </dgm:pt>
    <dgm:pt modelId="{18E94EBF-0F8E-478A-9262-F301483229FB}" type="pres">
      <dgm:prSet presAssocID="{82703E69-9AB8-43C8-885C-411F557F9B80}" presName="node" presStyleLbl="node1" presStyleIdx="0" presStyleCnt="2" custScaleX="27026" custScaleY="16373" custLinFactNeighborX="-998" custLinFactNeighborY="-478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3942B4-B8F6-4714-A025-8C53780A6F51}" type="pres">
      <dgm:prSet presAssocID="{ECDBDBE8-25AB-40BD-8D3F-521901771C4E}" presName="sibTrans" presStyleLbl="sibTrans2D1" presStyleIdx="0" presStyleCnt="1" custScaleX="72438" custScaleY="21703"/>
      <dgm:spPr/>
      <dgm:t>
        <a:bodyPr/>
        <a:lstStyle/>
        <a:p>
          <a:endParaRPr lang="zh-TW" altLang="en-US"/>
        </a:p>
      </dgm:t>
    </dgm:pt>
    <dgm:pt modelId="{F87A9F09-5C43-4EE1-8EE8-5436BD2CBB2D}" type="pres">
      <dgm:prSet presAssocID="{ECDBDBE8-25AB-40BD-8D3F-521901771C4E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B814C3CD-83E5-4A0C-9AED-BD20D67A810A}" type="pres">
      <dgm:prSet presAssocID="{8C91FA03-B103-4EB1-AD1F-BAC3A2109751}" presName="node" presStyleLbl="node1" presStyleIdx="1" presStyleCnt="2" custScaleX="26674" custScaleY="15750" custLinFactNeighborX="-13007" custLinFactNeighborY="-45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1488F2-7D94-4BEB-93D2-35A53515B367}" srcId="{CB35B3F1-0917-4AFF-B382-507FEDABAE5D}" destId="{82703E69-9AB8-43C8-885C-411F557F9B80}" srcOrd="0" destOrd="0" parTransId="{798CDE30-9A7A-4B50-BBD7-C351FD38584D}" sibTransId="{ECDBDBE8-25AB-40BD-8D3F-521901771C4E}"/>
    <dgm:cxn modelId="{2404D55B-0006-404F-B9B9-3102CBC5CB7D}" srcId="{CB35B3F1-0917-4AFF-B382-507FEDABAE5D}" destId="{8C91FA03-B103-4EB1-AD1F-BAC3A2109751}" srcOrd="1" destOrd="0" parTransId="{AB13E48D-CCB5-412F-8827-18627C12E3CC}" sibTransId="{F3D9BEB7-3D1B-444E-9944-8FDB9C99FEFB}"/>
    <dgm:cxn modelId="{5B0608D8-D684-48E2-A8A2-F17704DF37BA}" type="presOf" srcId="{82703E69-9AB8-43C8-885C-411F557F9B80}" destId="{18E94EBF-0F8E-478A-9262-F301483229FB}" srcOrd="0" destOrd="0" presId="urn:microsoft.com/office/officeart/2005/8/layout/process1"/>
    <dgm:cxn modelId="{9114F58A-DD83-4744-83B2-BBBDBB25B8C2}" type="presOf" srcId="{CB35B3F1-0917-4AFF-B382-507FEDABAE5D}" destId="{E385310E-97CF-45F9-A229-6A703CBD19BB}" srcOrd="0" destOrd="0" presId="urn:microsoft.com/office/officeart/2005/8/layout/process1"/>
    <dgm:cxn modelId="{1915F933-CA2E-43F7-9AD3-9114EBD072F4}" type="presOf" srcId="{8C91FA03-B103-4EB1-AD1F-BAC3A2109751}" destId="{B814C3CD-83E5-4A0C-9AED-BD20D67A810A}" srcOrd="0" destOrd="0" presId="urn:microsoft.com/office/officeart/2005/8/layout/process1"/>
    <dgm:cxn modelId="{6C21443E-7F86-4677-85D7-F76543419BDC}" type="presOf" srcId="{ECDBDBE8-25AB-40BD-8D3F-521901771C4E}" destId="{783942B4-B8F6-4714-A025-8C53780A6F51}" srcOrd="0" destOrd="0" presId="urn:microsoft.com/office/officeart/2005/8/layout/process1"/>
    <dgm:cxn modelId="{B9E62C9D-5B87-4908-A5C6-F41C5F4FD50B}" type="presOf" srcId="{ECDBDBE8-25AB-40BD-8D3F-521901771C4E}" destId="{F87A9F09-5C43-4EE1-8EE8-5436BD2CBB2D}" srcOrd="1" destOrd="0" presId="urn:microsoft.com/office/officeart/2005/8/layout/process1"/>
    <dgm:cxn modelId="{3C5F84BE-E899-4089-8321-2D6CB344CE6A}" type="presParOf" srcId="{E385310E-97CF-45F9-A229-6A703CBD19BB}" destId="{18E94EBF-0F8E-478A-9262-F301483229FB}" srcOrd="0" destOrd="0" presId="urn:microsoft.com/office/officeart/2005/8/layout/process1"/>
    <dgm:cxn modelId="{9D04CBB8-F18D-4559-8417-FA254330409B}" type="presParOf" srcId="{E385310E-97CF-45F9-A229-6A703CBD19BB}" destId="{783942B4-B8F6-4714-A025-8C53780A6F51}" srcOrd="1" destOrd="0" presId="urn:microsoft.com/office/officeart/2005/8/layout/process1"/>
    <dgm:cxn modelId="{9A447B9E-3B71-461C-9686-8BE23E738B07}" type="presParOf" srcId="{783942B4-B8F6-4714-A025-8C53780A6F51}" destId="{F87A9F09-5C43-4EE1-8EE8-5436BD2CBB2D}" srcOrd="0" destOrd="0" presId="urn:microsoft.com/office/officeart/2005/8/layout/process1"/>
    <dgm:cxn modelId="{CC61247B-3D73-490C-8FA8-45465E4A6EB5}" type="presParOf" srcId="{E385310E-97CF-45F9-A229-6A703CBD19BB}" destId="{B814C3CD-83E5-4A0C-9AED-BD20D67A810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EBAD48-D388-4675-89B0-E99F6B606DAE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588AFEA2-E950-47FF-820C-AF5D1CC5B033}">
      <dgm:prSet phldrT="[文字]" custT="1"/>
      <dgm:spPr/>
      <dgm:t>
        <a:bodyPr/>
        <a:lstStyle/>
        <a:p>
          <a:r>
            <a:rPr lang="en-US" altLang="zh-TW" sz="2400" dirty="0" smtClean="0"/>
            <a:t>Korea</a:t>
          </a:r>
          <a:endParaRPr lang="zh-TW" altLang="en-US" sz="2400" dirty="0"/>
        </a:p>
      </dgm:t>
    </dgm:pt>
    <dgm:pt modelId="{8A3D16FD-6A91-4D71-8C75-3CBEF996CDF8}" type="parTrans" cxnId="{37822997-F474-46CA-81A7-59E37D4522E1}">
      <dgm:prSet/>
      <dgm:spPr/>
      <dgm:t>
        <a:bodyPr/>
        <a:lstStyle/>
        <a:p>
          <a:endParaRPr lang="zh-TW" altLang="en-US"/>
        </a:p>
      </dgm:t>
    </dgm:pt>
    <dgm:pt modelId="{32DB1D70-AE17-4CD7-AF8D-276E880B1784}" type="sibTrans" cxnId="{37822997-F474-46CA-81A7-59E37D4522E1}">
      <dgm:prSet/>
      <dgm:spPr/>
      <dgm:t>
        <a:bodyPr/>
        <a:lstStyle/>
        <a:p>
          <a:endParaRPr lang="zh-TW" altLang="en-US"/>
        </a:p>
      </dgm:t>
    </dgm:pt>
    <dgm:pt modelId="{E1D4D629-3CB9-4807-9570-E4D7ED342A72}">
      <dgm:prSet phldrT="[文字]" custT="1"/>
      <dgm:spPr/>
      <dgm:t>
        <a:bodyPr/>
        <a:lstStyle/>
        <a:p>
          <a:r>
            <a:rPr lang="en-US" altLang="zh-TW" sz="2400" dirty="0" smtClean="0"/>
            <a:t>Manchuria</a:t>
          </a:r>
          <a:endParaRPr lang="zh-TW" altLang="en-US" sz="2400" dirty="0"/>
        </a:p>
      </dgm:t>
    </dgm:pt>
    <dgm:pt modelId="{13B5D33C-8BDC-4DE4-9A1C-B788F2C2AD16}" type="parTrans" cxnId="{5D5F4428-0AA7-4C58-B437-A4A74F0AF8AB}">
      <dgm:prSet/>
      <dgm:spPr/>
      <dgm:t>
        <a:bodyPr/>
        <a:lstStyle/>
        <a:p>
          <a:endParaRPr lang="zh-TW" altLang="en-US"/>
        </a:p>
      </dgm:t>
    </dgm:pt>
    <dgm:pt modelId="{08F14A99-99BB-48B5-85EB-F74FF98DA006}" type="sibTrans" cxnId="{5D5F4428-0AA7-4C58-B437-A4A74F0AF8AB}">
      <dgm:prSet/>
      <dgm:spPr/>
      <dgm:t>
        <a:bodyPr/>
        <a:lstStyle/>
        <a:p>
          <a:endParaRPr lang="zh-TW" altLang="en-US"/>
        </a:p>
      </dgm:t>
    </dgm:pt>
    <dgm:pt modelId="{15F7232F-7149-4544-A0A9-0618851B63D4}" type="pres">
      <dgm:prSet presAssocID="{4CEBAD48-D388-4675-89B0-E99F6B606DAE}" presName="Name0" presStyleCnt="0">
        <dgm:presLayoutVars>
          <dgm:dir/>
          <dgm:resizeHandles val="exact"/>
        </dgm:presLayoutVars>
      </dgm:prSet>
      <dgm:spPr/>
    </dgm:pt>
    <dgm:pt modelId="{D92590FF-7B7D-4AA7-964F-AC2ACC169F86}" type="pres">
      <dgm:prSet presAssocID="{588AFEA2-E950-47FF-820C-AF5D1CC5B033}" presName="node" presStyleLbl="node1" presStyleIdx="0" presStyleCnt="2" custScaleX="26035" custScaleY="15571" custLinFactNeighborX="10043" custLinFactNeighborY="3854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EBE62A-870D-4E2A-B3DF-5FD819532983}" type="pres">
      <dgm:prSet presAssocID="{32DB1D70-AE17-4CD7-AF8D-276E880B1784}" presName="sibTrans" presStyleLbl="sibTrans2D1" presStyleIdx="0" presStyleCnt="1" custAng="44197" custScaleY="27857" custLinFactNeighborX="-3589" custLinFactNeighborY="1046"/>
      <dgm:spPr/>
      <dgm:t>
        <a:bodyPr/>
        <a:lstStyle/>
        <a:p>
          <a:endParaRPr lang="zh-TW" altLang="en-US"/>
        </a:p>
      </dgm:t>
    </dgm:pt>
    <dgm:pt modelId="{FF5ADE4B-33AD-4705-9BF2-09B798144461}" type="pres">
      <dgm:prSet presAssocID="{32DB1D70-AE17-4CD7-AF8D-276E880B1784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040B02F9-1E13-4A0F-90E6-347DE4F7C191}" type="pres">
      <dgm:prSet presAssocID="{E1D4D629-3CB9-4807-9570-E4D7ED342A72}" presName="node" presStyleLbl="node1" presStyleIdx="1" presStyleCnt="2" custScaleX="28772" custScaleY="17150" custLinFactNeighborX="-11142" custLinFactNeighborY="3720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7822997-F474-46CA-81A7-59E37D4522E1}" srcId="{4CEBAD48-D388-4675-89B0-E99F6B606DAE}" destId="{588AFEA2-E950-47FF-820C-AF5D1CC5B033}" srcOrd="0" destOrd="0" parTransId="{8A3D16FD-6A91-4D71-8C75-3CBEF996CDF8}" sibTransId="{32DB1D70-AE17-4CD7-AF8D-276E880B1784}"/>
    <dgm:cxn modelId="{64060811-CB68-449C-8CF7-51DF56F369E0}" type="presOf" srcId="{588AFEA2-E950-47FF-820C-AF5D1CC5B033}" destId="{D92590FF-7B7D-4AA7-964F-AC2ACC169F86}" srcOrd="0" destOrd="0" presId="urn:microsoft.com/office/officeart/2005/8/layout/process1"/>
    <dgm:cxn modelId="{0B2657EA-BE6D-4C72-B252-342C876B2CD1}" type="presOf" srcId="{32DB1D70-AE17-4CD7-AF8D-276E880B1784}" destId="{EAEBE62A-870D-4E2A-B3DF-5FD819532983}" srcOrd="0" destOrd="0" presId="urn:microsoft.com/office/officeart/2005/8/layout/process1"/>
    <dgm:cxn modelId="{1C14755D-75C0-4076-9EA2-DF17537A04F5}" type="presOf" srcId="{4CEBAD48-D388-4675-89B0-E99F6B606DAE}" destId="{15F7232F-7149-4544-A0A9-0618851B63D4}" srcOrd="0" destOrd="0" presId="urn:microsoft.com/office/officeart/2005/8/layout/process1"/>
    <dgm:cxn modelId="{5D5F4428-0AA7-4C58-B437-A4A74F0AF8AB}" srcId="{4CEBAD48-D388-4675-89B0-E99F6B606DAE}" destId="{E1D4D629-3CB9-4807-9570-E4D7ED342A72}" srcOrd="1" destOrd="0" parTransId="{13B5D33C-8BDC-4DE4-9A1C-B788F2C2AD16}" sibTransId="{08F14A99-99BB-48B5-85EB-F74FF98DA006}"/>
    <dgm:cxn modelId="{326A490D-D2C2-4147-BEC7-3824853EA81F}" type="presOf" srcId="{E1D4D629-3CB9-4807-9570-E4D7ED342A72}" destId="{040B02F9-1E13-4A0F-90E6-347DE4F7C191}" srcOrd="0" destOrd="0" presId="urn:microsoft.com/office/officeart/2005/8/layout/process1"/>
    <dgm:cxn modelId="{130F8A4F-C8ED-43E2-8CBE-24C4E58C35A5}" type="presOf" srcId="{32DB1D70-AE17-4CD7-AF8D-276E880B1784}" destId="{FF5ADE4B-33AD-4705-9BF2-09B798144461}" srcOrd="1" destOrd="0" presId="urn:microsoft.com/office/officeart/2005/8/layout/process1"/>
    <dgm:cxn modelId="{6E92354E-9E69-412A-ADED-9DC72601BBFE}" type="presParOf" srcId="{15F7232F-7149-4544-A0A9-0618851B63D4}" destId="{D92590FF-7B7D-4AA7-964F-AC2ACC169F86}" srcOrd="0" destOrd="0" presId="urn:microsoft.com/office/officeart/2005/8/layout/process1"/>
    <dgm:cxn modelId="{47D455A4-7DE3-4F43-8E77-1D6C3906DB90}" type="presParOf" srcId="{15F7232F-7149-4544-A0A9-0618851B63D4}" destId="{EAEBE62A-870D-4E2A-B3DF-5FD819532983}" srcOrd="1" destOrd="0" presId="urn:microsoft.com/office/officeart/2005/8/layout/process1"/>
    <dgm:cxn modelId="{EC47A647-8A7C-42C9-BAC4-BEA02C123D18}" type="presParOf" srcId="{EAEBE62A-870D-4E2A-B3DF-5FD819532983}" destId="{FF5ADE4B-33AD-4705-9BF2-09B798144461}" srcOrd="0" destOrd="0" presId="urn:microsoft.com/office/officeart/2005/8/layout/process1"/>
    <dgm:cxn modelId="{D02C25AC-189C-4AA0-B792-02EFF27CE8AA}" type="presParOf" srcId="{15F7232F-7149-4544-A0A9-0618851B63D4}" destId="{040B02F9-1E13-4A0F-90E6-347DE4F7C191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605B7-1DEB-409E-8D2D-F84BF1861C9A}">
      <dsp:nvSpPr>
        <dsp:cNvPr id="0" name=""/>
        <dsp:cNvSpPr/>
      </dsp:nvSpPr>
      <dsp:spPr>
        <a:xfrm>
          <a:off x="3456381" y="144015"/>
          <a:ext cx="3269221" cy="666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Soldiers  smoked.</a:t>
          </a:r>
          <a:endParaRPr lang="zh-TW" altLang="en-US" sz="3200" kern="1200" dirty="0"/>
        </a:p>
      </dsp:txBody>
      <dsp:txXfrm>
        <a:off x="3475911" y="163545"/>
        <a:ext cx="3230161" cy="627728"/>
      </dsp:txXfrm>
    </dsp:sp>
    <dsp:sp modelId="{52B4D367-0B6F-43A9-BDE8-780930CE619F}">
      <dsp:nvSpPr>
        <dsp:cNvPr id="0" name=""/>
        <dsp:cNvSpPr/>
      </dsp:nvSpPr>
      <dsp:spPr>
        <a:xfrm rot="9418731">
          <a:off x="3688894" y="813864"/>
          <a:ext cx="554499" cy="283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3770416" y="853864"/>
        <a:ext cx="469596" cy="169805"/>
      </dsp:txXfrm>
    </dsp:sp>
    <dsp:sp modelId="{041061F5-88CE-40D0-AF15-C4AE5E987F99}">
      <dsp:nvSpPr>
        <dsp:cNvPr id="0" name=""/>
        <dsp:cNvSpPr/>
      </dsp:nvSpPr>
      <dsp:spPr>
        <a:xfrm>
          <a:off x="365066" y="1099935"/>
          <a:ext cx="4282922" cy="951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Farmers started to plant tobacco. </a:t>
          </a:r>
          <a:endParaRPr lang="zh-TW" altLang="en-US" sz="3200" kern="1200" dirty="0"/>
        </a:p>
      </dsp:txBody>
      <dsp:txXfrm>
        <a:off x="392928" y="1127797"/>
        <a:ext cx="4227198" cy="895557"/>
      </dsp:txXfrm>
    </dsp:sp>
    <dsp:sp modelId="{1FB7C082-BA21-4483-9334-0B4E1DA60AB6}">
      <dsp:nvSpPr>
        <dsp:cNvPr id="0" name=""/>
        <dsp:cNvSpPr/>
      </dsp:nvSpPr>
      <dsp:spPr>
        <a:xfrm rot="1998253">
          <a:off x="3245794" y="2007589"/>
          <a:ext cx="267382" cy="283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3252381" y="2042169"/>
        <a:ext cx="187167" cy="169805"/>
      </dsp:txXfrm>
    </dsp:sp>
    <dsp:sp modelId="{C22CE98E-A91C-43DD-BA7C-F260018EFE95}">
      <dsp:nvSpPr>
        <dsp:cNvPr id="0" name=""/>
        <dsp:cNvSpPr/>
      </dsp:nvSpPr>
      <dsp:spPr>
        <a:xfrm>
          <a:off x="1400125" y="2246971"/>
          <a:ext cx="5557293" cy="8544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The Beijing residents picked up the habit of smoking.</a:t>
          </a:r>
          <a:endParaRPr lang="zh-TW" altLang="en-US" sz="3200" kern="1200" dirty="0"/>
        </a:p>
      </dsp:txBody>
      <dsp:txXfrm>
        <a:off x="1425152" y="2271998"/>
        <a:ext cx="5507239" cy="804426"/>
      </dsp:txXfrm>
    </dsp:sp>
    <dsp:sp modelId="{E13CA929-9E61-4CD0-B873-32499CFD89CC}">
      <dsp:nvSpPr>
        <dsp:cNvPr id="0" name=""/>
        <dsp:cNvSpPr/>
      </dsp:nvSpPr>
      <dsp:spPr>
        <a:xfrm rot="8436822">
          <a:off x="3332200" y="3095860"/>
          <a:ext cx="321285" cy="283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 rot="10800000">
        <a:off x="3407462" y="3125525"/>
        <a:ext cx="236382" cy="169805"/>
      </dsp:txXfrm>
    </dsp:sp>
    <dsp:sp modelId="{7486E001-BB78-457A-8CDA-613BF97E1399}">
      <dsp:nvSpPr>
        <dsp:cNvPr id="0" name=""/>
        <dsp:cNvSpPr/>
      </dsp:nvSpPr>
      <dsp:spPr>
        <a:xfrm>
          <a:off x="0" y="3373278"/>
          <a:ext cx="5888578" cy="6289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The demand for tobacco aroused.</a:t>
          </a:r>
          <a:endParaRPr lang="zh-TW" altLang="en-US" sz="3200" kern="1200" dirty="0"/>
        </a:p>
      </dsp:txBody>
      <dsp:txXfrm>
        <a:off x="18420" y="3391698"/>
        <a:ext cx="5851738" cy="592069"/>
      </dsp:txXfrm>
    </dsp:sp>
    <dsp:sp modelId="{798F9069-F131-48DC-A960-D2C412A4C3CB}">
      <dsp:nvSpPr>
        <dsp:cNvPr id="0" name=""/>
        <dsp:cNvSpPr/>
      </dsp:nvSpPr>
      <dsp:spPr>
        <a:xfrm rot="1728175">
          <a:off x="3557923" y="4019828"/>
          <a:ext cx="495473" cy="2830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/>
        </a:p>
      </dsp:txBody>
      <dsp:txXfrm>
        <a:off x="3563175" y="4055977"/>
        <a:ext cx="410570" cy="169805"/>
      </dsp:txXfrm>
    </dsp:sp>
    <dsp:sp modelId="{455CDF5D-8A27-4E2A-8B3D-BC74FBE37BCC}">
      <dsp:nvSpPr>
        <dsp:cNvPr id="0" name=""/>
        <dsp:cNvSpPr/>
      </dsp:nvSpPr>
      <dsp:spPr>
        <a:xfrm>
          <a:off x="2232260" y="4320478"/>
          <a:ext cx="4869543" cy="6289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The tobacconists appeared.</a:t>
          </a:r>
          <a:endParaRPr lang="zh-TW" altLang="en-US" sz="3200" kern="1200" dirty="0"/>
        </a:p>
      </dsp:txBody>
      <dsp:txXfrm>
        <a:off x="2250680" y="4338898"/>
        <a:ext cx="4832703" cy="5920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BB344-C1AD-4593-9C55-84FA177F5C07}">
      <dsp:nvSpPr>
        <dsp:cNvPr id="0" name=""/>
        <dsp:cNvSpPr/>
      </dsp:nvSpPr>
      <dsp:spPr>
        <a:xfrm>
          <a:off x="286431" y="1232487"/>
          <a:ext cx="2181082" cy="712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Manchuria</a:t>
          </a:r>
          <a:endParaRPr lang="zh-TW" altLang="en-US" sz="2400" kern="1200" dirty="0"/>
        </a:p>
      </dsp:txBody>
      <dsp:txXfrm>
        <a:off x="307304" y="1253360"/>
        <a:ext cx="2139336" cy="670912"/>
      </dsp:txXfrm>
    </dsp:sp>
    <dsp:sp modelId="{86D6E3E7-3437-4F56-BFD1-70F871380252}">
      <dsp:nvSpPr>
        <dsp:cNvPr id="0" name=""/>
        <dsp:cNvSpPr/>
      </dsp:nvSpPr>
      <dsp:spPr>
        <a:xfrm rot="21595225">
          <a:off x="2624526" y="1379035"/>
          <a:ext cx="925743" cy="36652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2624526" y="1452416"/>
        <a:ext cx="815785" cy="219917"/>
      </dsp:txXfrm>
    </dsp:sp>
    <dsp:sp modelId="{39B3A0AF-2374-4FE5-B941-66CD23285C29}">
      <dsp:nvSpPr>
        <dsp:cNvPr id="0" name=""/>
        <dsp:cNvSpPr/>
      </dsp:nvSpPr>
      <dsp:spPr>
        <a:xfrm>
          <a:off x="3847485" y="1112148"/>
          <a:ext cx="2539211" cy="9429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Northeast China</a:t>
          </a:r>
          <a:br>
            <a:rPr lang="en-US" altLang="zh-TW" sz="2400" kern="1200" dirty="0" smtClean="0"/>
          </a:br>
          <a:r>
            <a:rPr lang="en-US" altLang="zh-TW" sz="2400" kern="1200" dirty="0" smtClean="0"/>
            <a:t>(Beijing)</a:t>
          </a:r>
          <a:endParaRPr lang="zh-TW" altLang="en-US" sz="2400" kern="1200" dirty="0"/>
        </a:p>
      </dsp:txBody>
      <dsp:txXfrm>
        <a:off x="3875103" y="1139766"/>
        <a:ext cx="2483975" cy="887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013D3-597D-49D4-BBFF-E1CECEE53552}">
      <dsp:nvSpPr>
        <dsp:cNvPr id="0" name=""/>
        <dsp:cNvSpPr/>
      </dsp:nvSpPr>
      <dsp:spPr>
        <a:xfrm>
          <a:off x="599466" y="0"/>
          <a:ext cx="6793954" cy="223224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366976-9F2A-45DA-9283-AC8365CA1215}">
      <dsp:nvSpPr>
        <dsp:cNvPr id="0" name=""/>
        <dsp:cNvSpPr/>
      </dsp:nvSpPr>
      <dsp:spPr>
        <a:xfrm>
          <a:off x="1138" y="669674"/>
          <a:ext cx="2194653" cy="892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吃煙</a:t>
          </a:r>
          <a:endParaRPr lang="zh-TW" altLang="en-US" sz="32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4726" y="713262"/>
        <a:ext cx="2107477" cy="805723"/>
      </dsp:txXfrm>
    </dsp:sp>
    <dsp:sp modelId="{955073D6-A7D1-4121-A643-C55689D549F4}">
      <dsp:nvSpPr>
        <dsp:cNvPr id="0" name=""/>
        <dsp:cNvSpPr/>
      </dsp:nvSpPr>
      <dsp:spPr>
        <a:xfrm>
          <a:off x="2495915" y="669674"/>
          <a:ext cx="3001057" cy="892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吃燕</a:t>
          </a:r>
          <a:r>
            <a:rPr lang="en-US" altLang="zh-TW" sz="3200" b="1" kern="1200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京城舊名</a:t>
          </a:r>
          <a:r>
            <a:rPr lang="en-US" altLang="zh-TW" sz="3200" b="1" kern="1200" dirty="0" smtClean="0">
              <a:latin typeface="微軟正黑體" pitchFamily="34" charset="-120"/>
              <a:ea typeface="微軟正黑體" pitchFamily="34" charset="-120"/>
            </a:rPr>
            <a:t>)</a:t>
          </a:r>
          <a:endParaRPr lang="zh-TW" altLang="en-US" sz="32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539503" y="713262"/>
        <a:ext cx="2913881" cy="805723"/>
      </dsp:txXfrm>
    </dsp:sp>
    <dsp:sp modelId="{5B5951E6-B097-45AC-B9EA-62690621CB98}">
      <dsp:nvSpPr>
        <dsp:cNvPr id="0" name=""/>
        <dsp:cNvSpPr/>
      </dsp:nvSpPr>
      <dsp:spPr>
        <a:xfrm>
          <a:off x="5797096" y="669674"/>
          <a:ext cx="2194653" cy="892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推翻政府</a:t>
          </a:r>
          <a:endParaRPr lang="zh-TW" altLang="en-US" sz="32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5840684" y="713262"/>
        <a:ext cx="2107477" cy="8057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EC1F55-724C-420D-878E-63519D538FCE}">
      <dsp:nvSpPr>
        <dsp:cNvPr id="0" name=""/>
        <dsp:cNvSpPr/>
      </dsp:nvSpPr>
      <dsp:spPr>
        <a:xfrm>
          <a:off x="2674649" y="216026"/>
          <a:ext cx="3519309" cy="35193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Religious realm</a:t>
          </a:r>
          <a:endParaRPr lang="zh-TW" altLang="en-US" sz="4100" kern="1200" dirty="0"/>
        </a:p>
      </dsp:txBody>
      <dsp:txXfrm>
        <a:off x="3143890" y="831905"/>
        <a:ext cx="2580826" cy="1583689"/>
      </dsp:txXfrm>
    </dsp:sp>
    <dsp:sp modelId="{0849928E-1A09-420B-9D0B-C221877AEE30}">
      <dsp:nvSpPr>
        <dsp:cNvPr id="0" name=""/>
        <dsp:cNvSpPr/>
      </dsp:nvSpPr>
      <dsp:spPr>
        <a:xfrm>
          <a:off x="4176455" y="2160233"/>
          <a:ext cx="3519309" cy="35193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Medicine</a:t>
          </a:r>
          <a:endParaRPr lang="zh-TW" altLang="en-US" sz="4100" kern="1200" dirty="0"/>
        </a:p>
      </dsp:txBody>
      <dsp:txXfrm>
        <a:off x="5252777" y="3069388"/>
        <a:ext cx="2111585" cy="1935619"/>
      </dsp:txXfrm>
    </dsp:sp>
    <dsp:sp modelId="{844A3F13-E09F-4334-8CEE-E1E79AA43087}">
      <dsp:nvSpPr>
        <dsp:cNvPr id="0" name=""/>
        <dsp:cNvSpPr/>
      </dsp:nvSpPr>
      <dsp:spPr>
        <a:xfrm>
          <a:off x="1224154" y="2160233"/>
          <a:ext cx="3519309" cy="351930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/>
            <a:t>Medium of sociability</a:t>
          </a:r>
          <a:endParaRPr lang="zh-TW" altLang="en-US" sz="4100" kern="1200" dirty="0"/>
        </a:p>
      </dsp:txBody>
      <dsp:txXfrm>
        <a:off x="1555555" y="3069388"/>
        <a:ext cx="2111585" cy="19356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E6E22-8FE6-436A-8D21-2DF2BC35B252}">
      <dsp:nvSpPr>
        <dsp:cNvPr id="0" name=""/>
        <dsp:cNvSpPr/>
      </dsp:nvSpPr>
      <dsp:spPr>
        <a:xfrm>
          <a:off x="4650" y="0"/>
          <a:ext cx="4159032" cy="38659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The profitable solution in the long run was to control both supply and quality at the source.</a:t>
          </a:r>
          <a:endParaRPr lang="zh-TW" alt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7881" y="113231"/>
        <a:ext cx="3932570" cy="3639522"/>
      </dsp:txXfrm>
    </dsp:sp>
    <dsp:sp modelId="{7751250A-DD3D-455E-96E3-0B02D822AB7B}">
      <dsp:nvSpPr>
        <dsp:cNvPr id="0" name=""/>
        <dsp:cNvSpPr/>
      </dsp:nvSpPr>
      <dsp:spPr>
        <a:xfrm>
          <a:off x="4375779" y="1669992"/>
          <a:ext cx="449643" cy="525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63500" dist="50800" dir="8100000">
            <a:prstClr val="black">
              <a:alpha val="50000"/>
            </a:prstClr>
          </a:inn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4375779" y="1775192"/>
        <a:ext cx="314750" cy="315598"/>
      </dsp:txXfrm>
    </dsp:sp>
    <dsp:sp modelId="{4D7E9CA0-7B54-45CD-A87F-6BF84AA14202}">
      <dsp:nvSpPr>
        <dsp:cNvPr id="0" name=""/>
        <dsp:cNvSpPr/>
      </dsp:nvSpPr>
      <dsp:spPr>
        <a:xfrm>
          <a:off x="5012067" y="72007"/>
          <a:ext cx="4127281" cy="37219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This the Europeans accomplished by pushing aside Native producers in  the Americas and setting up tobacco plantations.</a:t>
          </a:r>
          <a:endParaRPr lang="zh-TW" altLang="en-US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21080" y="181020"/>
        <a:ext cx="3909255" cy="35039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6BEDC-EE8F-4C5E-8D7C-B56F9C507CDD}">
      <dsp:nvSpPr>
        <dsp:cNvPr id="0" name=""/>
        <dsp:cNvSpPr/>
      </dsp:nvSpPr>
      <dsp:spPr>
        <a:xfrm>
          <a:off x="216023" y="72007"/>
          <a:ext cx="2418380" cy="7396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Portuguese</a:t>
          </a:r>
          <a:endParaRPr lang="zh-TW" altLang="en-US" sz="2800" kern="1200" dirty="0"/>
        </a:p>
      </dsp:txBody>
      <dsp:txXfrm>
        <a:off x="237688" y="93672"/>
        <a:ext cx="2375050" cy="696351"/>
      </dsp:txXfrm>
    </dsp:sp>
    <dsp:sp modelId="{BE10E207-04CF-46DA-91ED-423C662F0EAE}">
      <dsp:nvSpPr>
        <dsp:cNvPr id="0" name=""/>
        <dsp:cNvSpPr/>
      </dsp:nvSpPr>
      <dsp:spPr>
        <a:xfrm>
          <a:off x="2716995" y="289129"/>
          <a:ext cx="175095" cy="3054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2716995" y="350216"/>
        <a:ext cx="122567" cy="183262"/>
      </dsp:txXfrm>
    </dsp:sp>
    <dsp:sp modelId="{8E093F4B-9537-4475-A914-B34629D217D7}">
      <dsp:nvSpPr>
        <dsp:cNvPr id="0" name=""/>
        <dsp:cNvSpPr/>
      </dsp:nvSpPr>
      <dsp:spPr>
        <a:xfrm>
          <a:off x="2964772" y="72007"/>
          <a:ext cx="1643470" cy="7396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Brazil</a:t>
          </a:r>
          <a:endParaRPr lang="zh-TW" altLang="en-US" sz="3200" kern="1200" dirty="0"/>
        </a:p>
      </dsp:txBody>
      <dsp:txXfrm>
        <a:off x="2986437" y="93672"/>
        <a:ext cx="1600140" cy="696351"/>
      </dsp:txXfrm>
    </dsp:sp>
    <dsp:sp modelId="{DF6B7142-0D1B-4F2F-82EA-166567030858}">
      <dsp:nvSpPr>
        <dsp:cNvPr id="0" name=""/>
        <dsp:cNvSpPr/>
      </dsp:nvSpPr>
      <dsp:spPr>
        <a:xfrm>
          <a:off x="4698320" y="289129"/>
          <a:ext cx="190965" cy="3054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4698320" y="350216"/>
        <a:ext cx="133676" cy="183262"/>
      </dsp:txXfrm>
    </dsp:sp>
    <dsp:sp modelId="{7477DA36-53A8-433F-AE1F-5DCA2362E24A}">
      <dsp:nvSpPr>
        <dsp:cNvPr id="0" name=""/>
        <dsp:cNvSpPr/>
      </dsp:nvSpPr>
      <dsp:spPr>
        <a:xfrm>
          <a:off x="4968554" y="72007"/>
          <a:ext cx="1349697" cy="7396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Macao</a:t>
          </a:r>
          <a:endParaRPr lang="zh-TW" altLang="en-US" sz="2800" kern="1200" dirty="0"/>
        </a:p>
      </dsp:txBody>
      <dsp:txXfrm>
        <a:off x="4990219" y="93672"/>
        <a:ext cx="1306367" cy="696351"/>
      </dsp:txXfrm>
    </dsp:sp>
    <dsp:sp modelId="{A59D8FC3-1E0D-412B-8EF3-5EB2ED4FABBF}">
      <dsp:nvSpPr>
        <dsp:cNvPr id="0" name=""/>
        <dsp:cNvSpPr/>
      </dsp:nvSpPr>
      <dsp:spPr>
        <a:xfrm>
          <a:off x="6464523" y="289129"/>
          <a:ext cx="310097" cy="3054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6464523" y="350216"/>
        <a:ext cx="218466" cy="183262"/>
      </dsp:txXfrm>
    </dsp:sp>
    <dsp:sp modelId="{271CF668-5F0C-448A-A233-7B2B564FF2AD}">
      <dsp:nvSpPr>
        <dsp:cNvPr id="0" name=""/>
        <dsp:cNvSpPr/>
      </dsp:nvSpPr>
      <dsp:spPr>
        <a:xfrm>
          <a:off x="6903340" y="72007"/>
          <a:ext cx="2097659" cy="7396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Guangdong</a:t>
          </a:r>
          <a:endParaRPr lang="zh-TW" altLang="en-US" sz="2800" kern="1200" dirty="0"/>
        </a:p>
      </dsp:txBody>
      <dsp:txXfrm>
        <a:off x="6925005" y="93672"/>
        <a:ext cx="2054329" cy="6963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56AC3D-E3BA-48A5-8EA4-6AAA1665BAEA}">
      <dsp:nvSpPr>
        <dsp:cNvPr id="0" name=""/>
        <dsp:cNvSpPr/>
      </dsp:nvSpPr>
      <dsp:spPr>
        <a:xfrm>
          <a:off x="0" y="792089"/>
          <a:ext cx="1328210" cy="796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Spain</a:t>
          </a:r>
          <a:endParaRPr lang="zh-TW" altLang="en-US" sz="2800" kern="1200" dirty="0"/>
        </a:p>
      </dsp:txBody>
      <dsp:txXfrm>
        <a:off x="23341" y="815430"/>
        <a:ext cx="1281528" cy="750244"/>
      </dsp:txXfrm>
    </dsp:sp>
    <dsp:sp modelId="{C39B160B-78ED-4804-ABA1-60E1BCE61314}">
      <dsp:nvSpPr>
        <dsp:cNvPr id="0" name=""/>
        <dsp:cNvSpPr/>
      </dsp:nvSpPr>
      <dsp:spPr>
        <a:xfrm>
          <a:off x="1464209" y="1025854"/>
          <a:ext cx="288318" cy="329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464209" y="1091733"/>
        <a:ext cx="201823" cy="197638"/>
      </dsp:txXfrm>
    </dsp:sp>
    <dsp:sp modelId="{BBDE7F74-33DA-41F7-A216-981558545D77}">
      <dsp:nvSpPr>
        <dsp:cNvPr id="0" name=""/>
        <dsp:cNvSpPr/>
      </dsp:nvSpPr>
      <dsp:spPr>
        <a:xfrm>
          <a:off x="1872206" y="792089"/>
          <a:ext cx="1328210" cy="796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Mexico</a:t>
          </a:r>
          <a:endParaRPr lang="zh-TW" altLang="en-US" sz="2800" kern="1200" dirty="0"/>
        </a:p>
      </dsp:txBody>
      <dsp:txXfrm>
        <a:off x="1895547" y="815430"/>
        <a:ext cx="1281528" cy="750244"/>
      </dsp:txXfrm>
    </dsp:sp>
    <dsp:sp modelId="{315D7B32-1F7F-42B8-A6B8-8F77DCAD932A}">
      <dsp:nvSpPr>
        <dsp:cNvPr id="0" name=""/>
        <dsp:cNvSpPr/>
      </dsp:nvSpPr>
      <dsp:spPr>
        <a:xfrm>
          <a:off x="3354418" y="1025854"/>
          <a:ext cx="326484" cy="329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354418" y="1091733"/>
        <a:ext cx="228539" cy="197638"/>
      </dsp:txXfrm>
    </dsp:sp>
    <dsp:sp modelId="{DCEB89F8-16D0-4EEF-ACB3-E23C8E7FF698}">
      <dsp:nvSpPr>
        <dsp:cNvPr id="0" name=""/>
        <dsp:cNvSpPr/>
      </dsp:nvSpPr>
      <dsp:spPr>
        <a:xfrm>
          <a:off x="3816424" y="792089"/>
          <a:ext cx="1328210" cy="796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Manila</a:t>
          </a:r>
          <a:endParaRPr lang="zh-TW" altLang="en-US" sz="2800" kern="1200" dirty="0"/>
        </a:p>
      </dsp:txBody>
      <dsp:txXfrm>
        <a:off x="3839765" y="815430"/>
        <a:ext cx="1281528" cy="750244"/>
      </dsp:txXfrm>
    </dsp:sp>
    <dsp:sp modelId="{E3705491-F34E-4974-9052-6C55ED95D19A}">
      <dsp:nvSpPr>
        <dsp:cNvPr id="0" name=""/>
        <dsp:cNvSpPr/>
      </dsp:nvSpPr>
      <dsp:spPr>
        <a:xfrm>
          <a:off x="5254615" y="1025854"/>
          <a:ext cx="233159" cy="32939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5254615" y="1091733"/>
        <a:ext cx="163211" cy="197638"/>
      </dsp:txXfrm>
    </dsp:sp>
    <dsp:sp modelId="{61D599C6-A37C-4446-AB74-B171E192FAAB}">
      <dsp:nvSpPr>
        <dsp:cNvPr id="0" name=""/>
        <dsp:cNvSpPr/>
      </dsp:nvSpPr>
      <dsp:spPr>
        <a:xfrm>
          <a:off x="5584557" y="792089"/>
          <a:ext cx="1328210" cy="796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/>
            <a:t>Fujian</a:t>
          </a:r>
          <a:endParaRPr lang="zh-TW" altLang="en-US" sz="2800" kern="1200" dirty="0"/>
        </a:p>
      </dsp:txBody>
      <dsp:txXfrm>
        <a:off x="5607898" y="815430"/>
        <a:ext cx="1281528" cy="7502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50FF4-61E1-4311-A032-39C77B581CF3}">
      <dsp:nvSpPr>
        <dsp:cNvPr id="0" name=""/>
        <dsp:cNvSpPr/>
      </dsp:nvSpPr>
      <dsp:spPr>
        <a:xfrm>
          <a:off x="23655" y="354457"/>
          <a:ext cx="2110188" cy="522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Macao</a:t>
          </a:r>
          <a:endParaRPr lang="zh-TW" altLang="en-US" sz="2400" kern="1200" dirty="0"/>
        </a:p>
      </dsp:txBody>
      <dsp:txXfrm>
        <a:off x="38955" y="369757"/>
        <a:ext cx="2079588" cy="491771"/>
      </dsp:txXfrm>
    </dsp:sp>
    <dsp:sp modelId="{7CB6556C-1721-4152-A666-B173C8FFEB0E}">
      <dsp:nvSpPr>
        <dsp:cNvPr id="0" name=""/>
        <dsp:cNvSpPr/>
      </dsp:nvSpPr>
      <dsp:spPr>
        <a:xfrm rot="28628">
          <a:off x="2524386" y="454737"/>
          <a:ext cx="828011" cy="35278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2524388" y="524853"/>
        <a:ext cx="722175" cy="211672"/>
      </dsp:txXfrm>
    </dsp:sp>
    <dsp:sp modelId="{8C0D5B7E-8EC5-48BE-82B9-31206243DC20}">
      <dsp:nvSpPr>
        <dsp:cNvPr id="0" name=""/>
        <dsp:cNvSpPr/>
      </dsp:nvSpPr>
      <dsp:spPr>
        <a:xfrm>
          <a:off x="3696074" y="291380"/>
          <a:ext cx="1749750" cy="7066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Japan</a:t>
          </a:r>
          <a:br>
            <a:rPr lang="en-US" altLang="zh-TW" sz="2400" kern="1200" dirty="0" smtClean="0"/>
          </a:br>
          <a:r>
            <a:rPr lang="en-US" altLang="zh-TW" sz="2400" kern="1200" dirty="0" smtClean="0"/>
            <a:t>(Nagasaki) </a:t>
          </a:r>
          <a:endParaRPr lang="zh-TW" altLang="en-US" sz="2400" kern="1200" dirty="0"/>
        </a:p>
      </dsp:txBody>
      <dsp:txXfrm>
        <a:off x="3716772" y="312078"/>
        <a:ext cx="1708354" cy="6652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94EBF-0F8E-478A-9262-F301483229FB}">
      <dsp:nvSpPr>
        <dsp:cNvPr id="0" name=""/>
        <dsp:cNvSpPr/>
      </dsp:nvSpPr>
      <dsp:spPr>
        <a:xfrm>
          <a:off x="158429" y="1557554"/>
          <a:ext cx="1647504" cy="5988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Japan</a:t>
          </a:r>
          <a:endParaRPr lang="zh-TW" altLang="en-US" sz="2400" kern="1200" dirty="0"/>
        </a:p>
      </dsp:txBody>
      <dsp:txXfrm>
        <a:off x="175969" y="1575094"/>
        <a:ext cx="1612424" cy="563778"/>
      </dsp:txXfrm>
    </dsp:sp>
    <dsp:sp modelId="{783942B4-B8F6-4714-A025-8C53780A6F51}">
      <dsp:nvSpPr>
        <dsp:cNvPr id="0" name=""/>
        <dsp:cNvSpPr/>
      </dsp:nvSpPr>
      <dsp:spPr>
        <a:xfrm rot="9556">
          <a:off x="2463044" y="1698132"/>
          <a:ext cx="780958" cy="3281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2463044" y="1763616"/>
        <a:ext cx="682526" cy="196865"/>
      </dsp:txXfrm>
    </dsp:sp>
    <dsp:sp modelId="{B814C3CD-83E5-4A0C-9AED-BD20D67A810A}">
      <dsp:nvSpPr>
        <dsp:cNvPr id="0" name=""/>
        <dsp:cNvSpPr/>
      </dsp:nvSpPr>
      <dsp:spPr>
        <a:xfrm>
          <a:off x="3840088" y="1579152"/>
          <a:ext cx="1626047" cy="5760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Korea</a:t>
          </a:r>
          <a:endParaRPr lang="zh-TW" altLang="en-US" sz="2400" kern="1200" dirty="0"/>
        </a:p>
      </dsp:txBody>
      <dsp:txXfrm>
        <a:off x="3856961" y="1596025"/>
        <a:ext cx="1592301" cy="5423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590FF-7B7D-4AA7-964F-AC2ACC169F86}">
      <dsp:nvSpPr>
        <dsp:cNvPr id="0" name=""/>
        <dsp:cNvSpPr/>
      </dsp:nvSpPr>
      <dsp:spPr>
        <a:xfrm>
          <a:off x="401489" y="3198774"/>
          <a:ext cx="1580474" cy="5671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Korea</a:t>
          </a:r>
          <a:endParaRPr lang="zh-TW" altLang="en-US" sz="2400" kern="1200" dirty="0"/>
        </a:p>
      </dsp:txBody>
      <dsp:txXfrm>
        <a:off x="418100" y="3215385"/>
        <a:ext cx="1547252" cy="533927"/>
      </dsp:txXfrm>
    </dsp:sp>
    <dsp:sp modelId="{EAEBE62A-870D-4E2A-B3DF-5FD819532983}">
      <dsp:nvSpPr>
        <dsp:cNvPr id="0" name=""/>
        <dsp:cNvSpPr/>
      </dsp:nvSpPr>
      <dsp:spPr>
        <a:xfrm rot="21597017">
          <a:off x="2423961" y="3264029"/>
          <a:ext cx="1014414" cy="4193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2423961" y="3347961"/>
        <a:ext cx="888598" cy="251633"/>
      </dsp:txXfrm>
    </dsp:sp>
    <dsp:sp modelId="{040B02F9-1E13-4A0F-90E6-347DE4F7C191}">
      <dsp:nvSpPr>
        <dsp:cNvPr id="0" name=""/>
        <dsp:cNvSpPr/>
      </dsp:nvSpPr>
      <dsp:spPr>
        <a:xfrm>
          <a:off x="3895774" y="3120919"/>
          <a:ext cx="1746626" cy="6246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Manchuria</a:t>
          </a:r>
          <a:endParaRPr lang="zh-TW" altLang="en-US" sz="2400" kern="1200" dirty="0"/>
        </a:p>
      </dsp:txBody>
      <dsp:txXfrm>
        <a:off x="3914070" y="3139215"/>
        <a:ext cx="1710034" cy="588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33309-D128-4683-BAB4-3186794F2F2E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0B541-17D1-433C-9D18-5E5D91EBA5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903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0B541-17D1-433C-9D18-5E5D91EBA55D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982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621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4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13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6535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078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901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6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0582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628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3714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857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0677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3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9145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9360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3516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363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3644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746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6310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1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87D61-1A44-4233-A358-4A84D0F8E1F8}" type="datetimeFigureOut">
              <a:rPr lang="zh-TW" altLang="en-US" smtClean="0"/>
              <a:pPr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E304C-811E-4F6B-BCAA-FA6E2B56ECE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CAF7A-37EC-41F2-90B2-F7A23FD7F53B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C809A-5B69-4B5C-A76D-76A663B1F513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684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CA35-7B80-4D52-83CB-0951CFA8B53C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2012/4/26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3468E-CF76-43E3-9693-DD30C5BFFED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58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18" Type="http://schemas.openxmlformats.org/officeDocument/2006/relationships/diagramLayout" Target="../diagrams/layout10.xml"/><Relationship Id="rId3" Type="http://schemas.openxmlformats.org/officeDocument/2006/relationships/diagramLayout" Target="../diagrams/layout7.xml"/><Relationship Id="rId21" Type="http://schemas.microsoft.com/office/2007/relationships/diagramDrawing" Target="../diagrams/drawing10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17" Type="http://schemas.openxmlformats.org/officeDocument/2006/relationships/diagramData" Target="../diagrams/data10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20" Type="http://schemas.openxmlformats.org/officeDocument/2006/relationships/diagramColors" Target="../diagrams/colors1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19" Type="http://schemas.openxmlformats.org/officeDocument/2006/relationships/diagramQuickStyle" Target="../diagrams/quickStyle10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TW" sz="6000" b="1" dirty="0" smtClean="0">
                <a:latin typeface="Comic Sans MS" pitchFamily="66" charset="0"/>
              </a:rPr>
              <a:t>School for Smoking</a:t>
            </a:r>
            <a:endParaRPr lang="zh-TW" altLang="en-US" sz="6000" b="1" dirty="0">
              <a:latin typeface="Comic Sans MS" pitchFamily="66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2376264" cy="2736304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劉孟欣</a:t>
            </a:r>
            <a:endParaRPr lang="en-US" altLang="zh-TW" b="1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黃莉亞</a:t>
            </a:r>
            <a:endParaRPr lang="en-US" altLang="zh-TW" b="1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徐敏勤</a:t>
            </a:r>
            <a:endParaRPr lang="en-US" altLang="zh-TW" b="1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>
                <a:solidFill>
                  <a:srgbClr val="002060"/>
                </a:solidFill>
                <a:latin typeface="微軟正黑體" pitchFamily="34" charset="-120"/>
                <a:ea typeface="微軟正黑體" pitchFamily="34" charset="-120"/>
              </a:rPr>
              <a:t>陳韻如</a:t>
            </a:r>
            <a:endParaRPr lang="en-US" altLang="zh-TW" b="1" dirty="0" smtClean="0">
              <a:solidFill>
                <a:srgbClr val="00206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pla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1628800"/>
            <a:ext cx="5419725" cy="5000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All for the profits.</a:t>
            </a:r>
            <a:endParaRPr lang="zh-TW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4174017792"/>
              </p:ext>
            </p:extLst>
          </p:nvPr>
        </p:nvGraphicFramePr>
        <p:xfrm>
          <a:off x="0" y="1772816"/>
          <a:ext cx="9144000" cy="3865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90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After tobacco became a commercial </a:t>
            </a:r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crop.</a:t>
            </a:r>
            <a:endParaRPr lang="zh-TW" altLang="en-US" b="1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2952328" cy="4032448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8" name="內容版面配置區 7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402832" cy="4525963"/>
          </a:xfrm>
        </p:spPr>
        <p:txBody>
          <a:bodyPr/>
          <a:lstStyle/>
          <a:p>
            <a:pPr lvl="0"/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Tobacco farmers found that they needed more labor than their own families could. 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Indians in South America were unwilling to work on tobacco plantation and slipped away at night.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57561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The establishment of WIC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72816"/>
            <a:ext cx="3250257" cy="3600400"/>
          </a:xfrm>
          <a:effectLst>
            <a:reflection blurRad="6350" stA="52000" endA="300" endPos="35000" dir="5400000" sy="-100000" algn="bl" rotWithShape="0"/>
          </a:effectLst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4139952" y="1600200"/>
            <a:ext cx="4546848" cy="4525963"/>
          </a:xfrm>
        </p:spPr>
        <p:txBody>
          <a:bodyPr>
            <a:normAutofit lnSpcReduction="10000"/>
          </a:bodyPr>
          <a:lstStyle/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The solution was to find people who had no choice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to do the work- slaves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The WIC secured positions on both sides of the south Atlantic, buying slaves in Africa and selling them to tobacco plantation owners in the Caribbean and Brazil.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54781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A new system of trade-Triangle Trade.</a:t>
            </a:r>
            <a:endParaRPr lang="zh-TW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8640960" cy="5256584"/>
          </a:xfr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798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>
                <a:latin typeface="Times New Roman" pitchFamily="18" charset="0"/>
                <a:cs typeface="Times New Roman" pitchFamily="18" charset="0"/>
              </a:rPr>
              <a:t>The reason why Europe dominate the globe.</a:t>
            </a:r>
            <a:endParaRPr lang="zh-TW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Together three prime commodities of the age- silver, tobacco, and slaves to mine first and harvest the second- set the foundation on which the long-term colonization of the Americas rested.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zh-TW" dirty="0" smtClean="0"/>
          </a:p>
          <a:p>
            <a:pPr lvl="0"/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This sort of transnational arrangement, which gradually incorporated other commodities as well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zh-TW" altLang="zh-TW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75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323528" y="28494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 smtClean="0">
                <a:solidFill>
                  <a:prstClr val="black"/>
                </a:solidFill>
              </a:rPr>
              <a:t>Tobacco Traveled to China by Three Routes</a:t>
            </a:r>
            <a:endParaRPr lang="zh-TW" altLang="en-US" sz="32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6" y="869720"/>
            <a:ext cx="9061934" cy="579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橢圓 4"/>
          <p:cNvSpPr/>
          <p:nvPr/>
        </p:nvSpPr>
        <p:spPr>
          <a:xfrm>
            <a:off x="3779912" y="3356992"/>
            <a:ext cx="288032" cy="28803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endParaRPr lang="zh-TW" altLang="en-US" dirty="0">
              <a:solidFill>
                <a:prstClr val="white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635896" y="3284984"/>
            <a:ext cx="703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Port.</a:t>
            </a:r>
            <a:endParaRPr lang="zh-TW" altLang="en-US" sz="20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橢圓 6"/>
          <p:cNvSpPr/>
          <p:nvPr/>
        </p:nvSpPr>
        <p:spPr>
          <a:xfrm>
            <a:off x="3995936" y="3573016"/>
            <a:ext cx="290587" cy="290587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prstClr val="white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792415" y="3538102"/>
            <a:ext cx="771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en-US" altLang="zh-TW" sz="20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pain</a:t>
            </a:r>
            <a:endParaRPr lang="zh-TW" altLang="en-US" sz="20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橢圓 8"/>
          <p:cNvSpPr/>
          <p:nvPr/>
        </p:nvSpPr>
        <p:spPr>
          <a:xfrm>
            <a:off x="1835696" y="4077072"/>
            <a:ext cx="360040" cy="36004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563888" y="4841243"/>
            <a:ext cx="360040" cy="36004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1583834" y="4077072"/>
            <a:ext cx="1112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Mexico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3448347" y="4860926"/>
            <a:ext cx="88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Brazil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020272" y="4077072"/>
            <a:ext cx="360040" cy="36004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7524328" y="4358717"/>
            <a:ext cx="360040" cy="36004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6672655" y="4025698"/>
            <a:ext cx="1050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Macao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7313528" y="4337040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Manila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向下箭號 16"/>
          <p:cNvSpPr/>
          <p:nvPr/>
        </p:nvSpPr>
        <p:spPr>
          <a:xfrm>
            <a:off x="3743908" y="3680251"/>
            <a:ext cx="205491" cy="1153681"/>
          </a:xfrm>
          <a:prstGeom prst="downArrow">
            <a:avLst>
              <a:gd name="adj1" fmla="val 50000"/>
              <a:gd name="adj2" fmla="val 11780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1" name="弧形箭號 (上彎) 20"/>
          <p:cNvSpPr/>
          <p:nvPr/>
        </p:nvSpPr>
        <p:spPr>
          <a:xfrm>
            <a:off x="3801209" y="5322591"/>
            <a:ext cx="3219063" cy="986729"/>
          </a:xfrm>
          <a:prstGeom prst="curvedUpArrow">
            <a:avLst>
              <a:gd name="adj1" fmla="val 26819"/>
              <a:gd name="adj2" fmla="val 0"/>
              <a:gd name="adj3" fmla="val 4199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4" name="向上箭號 23"/>
          <p:cNvSpPr/>
          <p:nvPr/>
        </p:nvSpPr>
        <p:spPr>
          <a:xfrm rot="696600">
            <a:off x="6841746" y="4460012"/>
            <a:ext cx="345908" cy="1326155"/>
          </a:xfrm>
          <a:prstGeom prst="upArrow">
            <a:avLst>
              <a:gd name="adj1" fmla="val 50000"/>
              <a:gd name="adj2" fmla="val 112952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5" name="向下箭號 24"/>
          <p:cNvSpPr/>
          <p:nvPr/>
        </p:nvSpPr>
        <p:spPr>
          <a:xfrm rot="4061754">
            <a:off x="2970937" y="3262447"/>
            <a:ext cx="229583" cy="1278907"/>
          </a:xfrm>
          <a:prstGeom prst="downArrow">
            <a:avLst>
              <a:gd name="adj1" fmla="val 50000"/>
              <a:gd name="adj2" fmla="val 20189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6" name="向左箭號 25"/>
          <p:cNvSpPr/>
          <p:nvPr/>
        </p:nvSpPr>
        <p:spPr>
          <a:xfrm>
            <a:off x="101590" y="4160601"/>
            <a:ext cx="1404322" cy="276511"/>
          </a:xfrm>
          <a:prstGeom prst="leftArrow">
            <a:avLst>
              <a:gd name="adj1" fmla="val 50000"/>
              <a:gd name="adj2" fmla="val 108265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7" name="向左箭號 26"/>
          <p:cNvSpPr/>
          <p:nvPr/>
        </p:nvSpPr>
        <p:spPr>
          <a:xfrm>
            <a:off x="8091182" y="4313589"/>
            <a:ext cx="1052818" cy="255023"/>
          </a:xfrm>
          <a:prstGeom prst="leftArrow">
            <a:avLst>
              <a:gd name="adj1" fmla="val 50000"/>
              <a:gd name="adj2" fmla="val 11663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8" name="橢圓 27"/>
          <p:cNvSpPr/>
          <p:nvPr/>
        </p:nvSpPr>
        <p:spPr>
          <a:xfrm>
            <a:off x="344595" y="5593886"/>
            <a:ext cx="216024" cy="21602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539552" y="5517232"/>
            <a:ext cx="160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</a:rPr>
              <a:t>Eastward route</a:t>
            </a:r>
            <a:endParaRPr lang="zh-TW" altLang="en-US" dirty="0">
              <a:solidFill>
                <a:prstClr val="black"/>
              </a:solidFill>
            </a:endParaRPr>
          </a:p>
        </p:txBody>
      </p:sp>
      <p:sp>
        <p:nvSpPr>
          <p:cNvPr id="30" name="橢圓 29"/>
          <p:cNvSpPr/>
          <p:nvPr/>
        </p:nvSpPr>
        <p:spPr>
          <a:xfrm>
            <a:off x="344595" y="6093296"/>
            <a:ext cx="216024" cy="2160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560619" y="6016642"/>
            <a:ext cx="16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</a:rPr>
              <a:t>Westward route</a:t>
            </a:r>
            <a:endParaRPr lang="zh-TW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48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0" y="44624"/>
            <a:ext cx="7414978" cy="5783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157192"/>
            <a:ext cx="1079444" cy="116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橢圓 1"/>
          <p:cNvSpPr/>
          <p:nvPr/>
        </p:nvSpPr>
        <p:spPr>
          <a:xfrm>
            <a:off x="5148064" y="4581128"/>
            <a:ext cx="399005" cy="399005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673209" y="4437112"/>
            <a:ext cx="1646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Guangdong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橢圓 3"/>
          <p:cNvSpPr/>
          <p:nvPr/>
        </p:nvSpPr>
        <p:spPr>
          <a:xfrm>
            <a:off x="4968044" y="4980133"/>
            <a:ext cx="360040" cy="36004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714476" y="5109340"/>
            <a:ext cx="1050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Macao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向上箭號 7"/>
          <p:cNvSpPr/>
          <p:nvPr/>
        </p:nvSpPr>
        <p:spPr>
          <a:xfrm rot="1338760">
            <a:off x="5488053" y="4736696"/>
            <a:ext cx="293727" cy="569023"/>
          </a:xfrm>
          <a:prstGeom prst="upArrow">
            <a:avLst>
              <a:gd name="adj1" fmla="val 38956"/>
              <a:gd name="adj2" fmla="val 8054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5769917" y="4179424"/>
            <a:ext cx="401703" cy="40170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0" name="橢圓 9"/>
          <p:cNvSpPr/>
          <p:nvPr/>
        </p:nvSpPr>
        <p:spPr>
          <a:xfrm>
            <a:off x="6623890" y="5451451"/>
            <a:ext cx="432048" cy="43204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594575" y="3975447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Fujian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6346551" y="5597473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Manila</a:t>
            </a:r>
            <a:endParaRPr lang="zh-TW" altLang="en-US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向左箭號 13"/>
          <p:cNvSpPr/>
          <p:nvPr/>
        </p:nvSpPr>
        <p:spPr>
          <a:xfrm rot="3810618">
            <a:off x="5996151" y="4766697"/>
            <a:ext cx="1131984" cy="230833"/>
          </a:xfrm>
          <a:prstGeom prst="leftArrow">
            <a:avLst>
              <a:gd name="adj1" fmla="val 50000"/>
              <a:gd name="adj2" fmla="val 14786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4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467544" y="1412776"/>
            <a:ext cx="459882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I. Eastward</a:t>
            </a:r>
            <a:r>
              <a:rPr lang="en-US" altLang="zh-TW" sz="2400" dirty="0" smtClean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Portuguese</a:t>
            </a:r>
            <a:r>
              <a:rPr lang="en-US" altLang="zh-TW" sz="2400" dirty="0" smtClean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Route:</a:t>
            </a:r>
            <a:r>
              <a:rPr lang="en-US" altLang="zh-TW" sz="2400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US" altLang="zh-TW" sz="2400" dirty="0">
                <a:solidFill>
                  <a:prstClr val="black"/>
                </a:solidFill>
              </a:rPr>
              <a:t> </a:t>
            </a:r>
            <a:r>
              <a:rPr lang="en-US" altLang="zh-TW" sz="2400" dirty="0" smtClean="0">
                <a:solidFill>
                  <a:prstClr val="black"/>
                </a:solidFill>
              </a:rPr>
              <a:t>  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77851957"/>
              </p:ext>
            </p:extLst>
          </p:nvPr>
        </p:nvGraphicFramePr>
        <p:xfrm>
          <a:off x="35496" y="1988840"/>
          <a:ext cx="900100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539552" y="3054151"/>
            <a:ext cx="43407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II. Westward  Spanish Route: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graphicFrame>
        <p:nvGraphicFramePr>
          <p:cNvPr id="6" name="資料庫圖表 5"/>
          <p:cNvGraphicFramePr/>
          <p:nvPr>
            <p:extLst>
              <p:ext uri="{D42A27DB-BD31-4B8C-83A1-F6EECF244321}">
                <p14:modId xmlns:p14="http://schemas.microsoft.com/office/powerpoint/2010/main" val="3643492261"/>
              </p:ext>
            </p:extLst>
          </p:nvPr>
        </p:nvGraphicFramePr>
        <p:xfrm>
          <a:off x="379611" y="2924944"/>
          <a:ext cx="6912768" cy="492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矩形 6"/>
          <p:cNvSpPr/>
          <p:nvPr/>
        </p:nvSpPr>
        <p:spPr>
          <a:xfrm>
            <a:off x="2105590" y="332656"/>
            <a:ext cx="51880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 Three Routes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539552" y="4927159"/>
            <a:ext cx="8710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III. Consisted of a series of hops around East Asia to Beijing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9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Fujian gained the reputation as the home of tobacco in China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38827" y="1711600"/>
            <a:ext cx="893674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800" dirty="0" smtClean="0">
                <a:solidFill>
                  <a:prstClr val="black"/>
                </a:solidFill>
              </a:rPr>
              <a:t>The ships coming from Manila arrived into several ports in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   China, and the most important port was Moon Harbor, </a:t>
            </a:r>
            <a:endParaRPr lang="en-US" altLang="zh-TW" sz="2800" dirty="0">
              <a:solidFill>
                <a:prstClr val="black"/>
              </a:solidFill>
            </a:endParaRP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   which was at the south end of the Fujian coast.</a:t>
            </a:r>
          </a:p>
          <a:p>
            <a:endParaRPr lang="en-US" altLang="zh-TW" sz="28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800" dirty="0" smtClean="0">
                <a:solidFill>
                  <a:prstClr val="black"/>
                </a:solidFill>
              </a:rPr>
              <a:t> “ It gradually spread within all our borders, so that 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everyone now carries a long pipe and swallows the smoke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after lighting it with the fire. Some have become drunken 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addicts.”</a:t>
            </a:r>
          </a:p>
          <a:p>
            <a:endParaRPr lang="zh-TW" alt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6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Tobacco reached to Shanghai from Fujian in the 1630s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07504" y="1479982"/>
            <a:ext cx="901317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altLang="zh-TW" sz="2800" dirty="0" smtClean="0">
                <a:solidFill>
                  <a:prstClr val="black"/>
                </a:solidFill>
              </a:rPr>
              <a:t>The habit of smoking worked its way into the interior of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     Fujian and up the maritime coast, finally reached to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     Shanghai in the 1630s.</a:t>
            </a:r>
          </a:p>
          <a:p>
            <a:endParaRPr lang="en-US" altLang="zh-TW" sz="2800" dirty="0" smtClean="0">
              <a:solidFill>
                <a:prstClr val="black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TW" sz="2800" dirty="0" smtClean="0">
                <a:solidFill>
                  <a:prstClr val="black"/>
                </a:solidFill>
              </a:rPr>
              <a:t>In the 1639 ban on cultivation of tobacco in Beijing was 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  forced in Shanghai as well.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     Because only bandits consume it to ward off the cold and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  damp, so people were not allowed to grow or sell it.</a:t>
            </a:r>
          </a:p>
          <a:p>
            <a:endParaRPr lang="en-US" altLang="zh-TW" sz="2800" dirty="0" smtClean="0">
              <a:solidFill>
                <a:prstClr val="black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altLang="zh-TW" sz="2800" dirty="0" smtClean="0">
                <a:solidFill>
                  <a:prstClr val="black"/>
                </a:solidFill>
              </a:rPr>
              <a:t>The prohibition had its effects at the beginning; however,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  soldiers were all smoking tobacco and peddlers were </a:t>
            </a:r>
          </a:p>
          <a:p>
            <a:r>
              <a:rPr lang="en-US" altLang="zh-TW" sz="2800" dirty="0">
                <a:solidFill>
                  <a:prstClr val="black"/>
                </a:solidFill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</a:rPr>
              <a:t>     selling it again within a few years.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sp>
        <p:nvSpPr>
          <p:cNvPr id="6" name="向右箭號 5"/>
          <p:cNvSpPr/>
          <p:nvPr/>
        </p:nvSpPr>
        <p:spPr>
          <a:xfrm>
            <a:off x="0" y="4221088"/>
            <a:ext cx="648072" cy="216024"/>
          </a:xfrm>
          <a:prstGeom prst="rightArrow">
            <a:avLst>
              <a:gd name="adj1" fmla="val 50000"/>
              <a:gd name="adj2" fmla="val 115753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2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sz="4800" b="1" dirty="0" smtClean="0">
                <a:latin typeface="Comic Sans MS" pitchFamily="66" charset="0"/>
              </a:rPr>
              <a:t>Introduction of the plate</a:t>
            </a:r>
            <a:endParaRPr lang="zh-TW" altLang="en-US" sz="4800" b="1" dirty="0">
              <a:latin typeface="Comic Sans MS" pitchFamily="66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Manufactured in Delft around the end of seventeen century.</a:t>
            </a:r>
          </a:p>
          <a:p>
            <a:r>
              <a:rPr lang="en-US" altLang="zh-TW" dirty="0" smtClean="0"/>
              <a:t>Faux-Chinese style</a:t>
            </a:r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4" name="向右箭號 3"/>
          <p:cNvSpPr/>
          <p:nvPr/>
        </p:nvSpPr>
        <p:spPr>
          <a:xfrm>
            <a:off x="827584" y="3717032"/>
            <a:ext cx="1512168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555776" y="3717032"/>
            <a:ext cx="65882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400" b="1" dirty="0" smtClean="0"/>
              <a:t>Why they knew this plate</a:t>
            </a:r>
          </a:p>
          <a:p>
            <a:r>
              <a:rPr lang="en-US" altLang="zh-TW" sz="4400" b="1" dirty="0" smtClean="0"/>
              <a:t> was not real Chinese porcelain? </a:t>
            </a:r>
            <a:endParaRPr lang="zh-TW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17095" y="188640"/>
            <a:ext cx="35710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The Third Route</a:t>
            </a:r>
            <a:endParaRPr lang="zh-TW" alt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55452" y="896526"/>
            <a:ext cx="77395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prstClr val="black"/>
                </a:solidFill>
              </a:rPr>
              <a:t>The First Step</a:t>
            </a:r>
            <a:r>
              <a:rPr lang="en-US" altLang="zh-TW" sz="2400" dirty="0" smtClean="0">
                <a:solidFill>
                  <a:prstClr val="black"/>
                </a:solidFill>
              </a:rPr>
              <a:t>: The empire of the Portuguese stretching from</a:t>
            </a:r>
          </a:p>
          <a:p>
            <a:r>
              <a:rPr lang="en-US" altLang="zh-TW" sz="2400" dirty="0" smtClean="0">
                <a:solidFill>
                  <a:prstClr val="black"/>
                </a:solidFill>
              </a:rPr>
              <a:t>                            Brazil through  India and up to Japan.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78074677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-108520" y="2492896"/>
            <a:ext cx="9464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prstClr val="black"/>
                </a:solidFill>
              </a:rPr>
              <a:t>The Second Step</a:t>
            </a:r>
            <a:r>
              <a:rPr lang="en-US" altLang="zh-TW" sz="2400" dirty="0" smtClean="0">
                <a:solidFill>
                  <a:prstClr val="black"/>
                </a:solidFill>
              </a:rPr>
              <a:t>: the regional trading network of the Japanese into Korea.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890402998"/>
              </p:ext>
            </p:extLst>
          </p:nvPr>
        </p:nvGraphicFramePr>
        <p:xfrm>
          <a:off x="1454616" y="14127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33510" y="3645023"/>
            <a:ext cx="85910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prstClr val="black"/>
                </a:solidFill>
              </a:rPr>
              <a:t>The Third Step</a:t>
            </a:r>
            <a:r>
              <a:rPr lang="en-US" altLang="zh-TW" sz="2400" dirty="0" smtClean="0">
                <a:solidFill>
                  <a:prstClr val="black"/>
                </a:solidFill>
              </a:rPr>
              <a:t>: the circuit of exchange within Korea that circulated </a:t>
            </a:r>
          </a:p>
          <a:p>
            <a:r>
              <a:rPr lang="en-US" altLang="zh-TW" sz="2400" dirty="0">
                <a:solidFill>
                  <a:prstClr val="black"/>
                </a:solidFill>
              </a:rPr>
              <a:t> </a:t>
            </a:r>
            <a:r>
              <a:rPr lang="en-US" altLang="zh-TW" sz="2400" dirty="0" smtClean="0">
                <a:solidFill>
                  <a:prstClr val="black"/>
                </a:solidFill>
              </a:rPr>
              <a:t>                            goods up to Manchuria.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9" name="資料庫圖表 8"/>
          <p:cNvGraphicFramePr/>
          <p:nvPr>
            <p:extLst>
              <p:ext uri="{D42A27DB-BD31-4B8C-83A1-F6EECF244321}">
                <p14:modId xmlns:p14="http://schemas.microsoft.com/office/powerpoint/2010/main" val="1600119015"/>
              </p:ext>
            </p:extLst>
          </p:nvPr>
        </p:nvGraphicFramePr>
        <p:xfrm>
          <a:off x="1467327" y="1350084"/>
          <a:ext cx="6070577" cy="415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文字方塊 9"/>
          <p:cNvSpPr txBox="1"/>
          <p:nvPr/>
        </p:nvSpPr>
        <p:spPr>
          <a:xfrm>
            <a:off x="255452" y="5149931"/>
            <a:ext cx="8883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prstClr val="black"/>
                </a:solidFill>
              </a:rPr>
              <a:t>The Final Step</a:t>
            </a:r>
            <a:r>
              <a:rPr lang="en-US" altLang="zh-TW" sz="2400" dirty="0" smtClean="0">
                <a:solidFill>
                  <a:prstClr val="black"/>
                </a:solidFill>
              </a:rPr>
              <a:t>: The cross-border trade between Manchuria and China</a:t>
            </a:r>
            <a:endParaRPr lang="zh-TW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11" name="資料庫圖表 10"/>
          <p:cNvGraphicFramePr/>
          <p:nvPr>
            <p:extLst>
              <p:ext uri="{D42A27DB-BD31-4B8C-83A1-F6EECF244321}">
                <p14:modId xmlns:p14="http://schemas.microsoft.com/office/powerpoint/2010/main" val="2517565331"/>
              </p:ext>
            </p:extLst>
          </p:nvPr>
        </p:nvGraphicFramePr>
        <p:xfrm>
          <a:off x="1294851" y="4581128"/>
          <a:ext cx="6657323" cy="3975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09727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Graphic spid="5" grpId="0">
        <p:bldAsOne/>
      </p:bldGraphic>
      <p:bldP spid="6" grpId="0"/>
      <p:bldGraphic spid="7" grpId="0">
        <p:bldAsOne/>
      </p:bldGraphic>
      <p:bldP spid="8" grpId="0"/>
      <p:bldGraphic spid="9" grpId="0">
        <p:bldAsOne/>
      </p:bldGraphic>
      <p:bldP spid="10" grpId="0"/>
      <p:bldGraphic spid="11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0" y="45526"/>
            <a:ext cx="9124669" cy="662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橢圓 1"/>
          <p:cNvSpPr/>
          <p:nvPr/>
        </p:nvSpPr>
        <p:spPr>
          <a:xfrm>
            <a:off x="4716016" y="5157192"/>
            <a:ext cx="432048" cy="43204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4499992" y="5157192"/>
            <a:ext cx="1227708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TW" sz="2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Macao</a:t>
            </a:r>
            <a:endParaRPr lang="zh-TW" altLang="en-US" sz="2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向上箭號 5"/>
          <p:cNvSpPr/>
          <p:nvPr/>
        </p:nvSpPr>
        <p:spPr>
          <a:xfrm rot="2628298">
            <a:off x="6177447" y="3984240"/>
            <a:ext cx="350808" cy="1654458"/>
          </a:xfrm>
          <a:prstGeom prst="upArrow">
            <a:avLst>
              <a:gd name="adj1" fmla="val 29980"/>
              <a:gd name="adj2" fmla="val 11477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7" name="向上箭號 6"/>
          <p:cNvSpPr/>
          <p:nvPr/>
        </p:nvSpPr>
        <p:spPr>
          <a:xfrm rot="20088459">
            <a:off x="6765640" y="3685080"/>
            <a:ext cx="216024" cy="380705"/>
          </a:xfrm>
          <a:prstGeom prst="upArrow">
            <a:avLst>
              <a:gd name="adj1" fmla="val 50000"/>
              <a:gd name="adj2" fmla="val 11450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6804247" y="1412776"/>
            <a:ext cx="576064" cy="57606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372200" y="1427584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TW" sz="2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Manchuria</a:t>
            </a:r>
            <a:endParaRPr lang="zh-TW" altLang="en-US" sz="2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橢圓 9"/>
          <p:cNvSpPr/>
          <p:nvPr/>
        </p:nvSpPr>
        <p:spPr>
          <a:xfrm>
            <a:off x="5652120" y="2561332"/>
            <a:ext cx="507628" cy="50762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5364088" y="2492896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TW" sz="28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Beijing</a:t>
            </a:r>
            <a:endParaRPr lang="zh-TW" altLang="en-US" sz="28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向上箭號 11"/>
          <p:cNvSpPr/>
          <p:nvPr/>
        </p:nvSpPr>
        <p:spPr>
          <a:xfrm rot="649391">
            <a:off x="6798297" y="2070578"/>
            <a:ext cx="360040" cy="737681"/>
          </a:xfrm>
          <a:prstGeom prst="upArrow">
            <a:avLst>
              <a:gd name="adj1" fmla="val 25812"/>
              <a:gd name="adj2" fmla="val 11046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prstClr val="white"/>
              </a:solidFill>
            </a:endParaRPr>
          </a:p>
        </p:txBody>
      </p:sp>
      <p:sp>
        <p:nvSpPr>
          <p:cNvPr id="13" name="向下箭號 12"/>
          <p:cNvSpPr/>
          <p:nvPr/>
        </p:nvSpPr>
        <p:spPr>
          <a:xfrm rot="2878800">
            <a:off x="6284732" y="1714798"/>
            <a:ext cx="288032" cy="938203"/>
          </a:xfrm>
          <a:prstGeom prst="downArrow">
            <a:avLst>
              <a:gd name="adj1" fmla="val 25714"/>
              <a:gd name="adj2" fmla="val 109535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6455384" y="463785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prstClr val="black"/>
                </a:solidFill>
              </a:rPr>
              <a:t>1.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7000894" y="3644751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prstClr val="black"/>
                </a:solidFill>
              </a:rPr>
              <a:t>2.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7045523" y="236876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prstClr val="black"/>
                </a:solidFill>
              </a:rPr>
              <a:t>3.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6156625" y="1814567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prstClr val="black"/>
                </a:solidFill>
              </a:rPr>
              <a:t>4.</a:t>
            </a:r>
            <a:endParaRPr lang="zh-TW" altLang="en-US" b="1" dirty="0">
              <a:solidFill>
                <a:prstClr val="black"/>
              </a:solidFill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6946480" y="3990263"/>
            <a:ext cx="278740" cy="27874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892960" y="4057709"/>
            <a:ext cx="1381660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altLang="zh-TW" sz="2400" b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Nagasaki</a:t>
            </a:r>
            <a:endParaRPr lang="zh-TW" altLang="en-US" sz="2400" b="1" spc="5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706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TW" sz="4800" dirty="0" smtClean="0"/>
              <a:t>Why the third route took a long way around East Asia to Beijing?</a:t>
            </a:r>
            <a:br>
              <a:rPr lang="en-US" altLang="zh-TW" sz="4800" dirty="0" smtClean="0"/>
            </a:br>
            <a:r>
              <a:rPr lang="en-US" altLang="zh-TW" sz="4800" dirty="0" smtClean="0"/>
              <a:t>&amp;</a:t>
            </a:r>
            <a:br>
              <a:rPr lang="en-US" altLang="zh-TW" sz="4800" dirty="0" smtClean="0"/>
            </a:br>
            <a:r>
              <a:rPr lang="en-US" altLang="zh-TW" sz="4800" dirty="0" smtClean="0"/>
              <a:t>Why the smoking has to do with the Manchu threat on the border?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9669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270223" y="404664"/>
            <a:ext cx="85854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Because of the bandits, the Ming Dynasty prohibited free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trade and to grow or sell tobacco.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sp>
        <p:nvSpPr>
          <p:cNvPr id="4" name="向下箭號 3"/>
          <p:cNvSpPr/>
          <p:nvPr/>
        </p:nvSpPr>
        <p:spPr>
          <a:xfrm>
            <a:off x="4050268" y="1556792"/>
            <a:ext cx="288032" cy="576064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59937" y="2248547"/>
            <a:ext cx="89886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Therefore, tobacco was brought  into Manchuria through a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more complicated route, which took a long way around East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Asia to Beijing.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9937" y="5286158"/>
            <a:ext cx="90855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Enabled the Manchus, thanks to their hugely profitable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business in tobacco and other commodities such as gold and 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Ginseng, to finance their eventual conquest of China in 1644.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sp>
        <p:nvSpPr>
          <p:cNvPr id="7" name="加號 6"/>
          <p:cNvSpPr/>
          <p:nvPr/>
        </p:nvSpPr>
        <p:spPr>
          <a:xfrm>
            <a:off x="3935871" y="3369333"/>
            <a:ext cx="516824" cy="347698"/>
          </a:xfrm>
          <a:prstGeom prst="mathPlu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59937" y="3717031"/>
            <a:ext cx="90140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prstClr val="black"/>
                </a:solidFill>
              </a:rPr>
              <a:t>Beijing residents picked up the smoking habit brought by the</a:t>
            </a:r>
          </a:p>
          <a:p>
            <a:r>
              <a:rPr lang="en-US" altLang="zh-TW" sz="2800" dirty="0" smtClean="0">
                <a:solidFill>
                  <a:prstClr val="black"/>
                </a:solidFill>
              </a:rPr>
              <a:t> soldiers who were moved north to against the Manchus.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464" y="4609882"/>
            <a:ext cx="401637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01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  <p:bldP spid="7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8752" y="-387424"/>
            <a:ext cx="9144000" cy="2636912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p"/>
            </a:pPr>
            <a:r>
              <a:rPr lang="en-US" altLang="zh-TW" sz="2800" dirty="0" smtClean="0"/>
              <a:t>How to find a legitimate </a:t>
            </a:r>
            <a:r>
              <a:rPr lang="en-US" altLang="zh-TW" sz="2800" dirty="0" smtClean="0">
                <a:solidFill>
                  <a:srgbClr val="FF0000"/>
                </a:solidFill>
              </a:rPr>
              <a:t>cultural niche</a:t>
            </a:r>
            <a:r>
              <a:rPr lang="en-US" altLang="zh-TW" sz="2800" dirty="0" smtClean="0"/>
              <a:t> in Chinese for tobacco ?</a:t>
            </a:r>
            <a:br>
              <a:rPr lang="en-US" altLang="zh-TW" sz="2800" dirty="0" smtClean="0"/>
            </a:br>
            <a:r>
              <a:rPr lang="en-US" altLang="zh-TW" sz="2800" dirty="0" smtClean="0"/>
              <a:t>Tobacco could have a place in </a:t>
            </a:r>
            <a:r>
              <a:rPr lang="en-US" altLang="zh-TW" sz="2800" dirty="0" smtClean="0">
                <a:solidFill>
                  <a:srgbClr val="FF0000"/>
                </a:solidFill>
              </a:rPr>
              <a:t>Chinese medicine</a:t>
            </a:r>
            <a:r>
              <a:rPr lang="en-US" altLang="zh-TW" sz="2800" dirty="0" smtClean="0"/>
              <a:t>!</a:t>
            </a: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4508" y="1988840"/>
            <a:ext cx="9144000" cy="4464496"/>
          </a:xfrm>
        </p:spPr>
        <p:txBody>
          <a:bodyPr vert="horz">
            <a:normAutofit lnSpcReduction="10000"/>
          </a:bodyPr>
          <a:lstStyle/>
          <a:p>
            <a:pPr algn="l"/>
            <a:r>
              <a:rPr lang="en-US" altLang="zh-TW" sz="2800" dirty="0" smtClean="0">
                <a:solidFill>
                  <a:schemeClr val="tx1"/>
                </a:solidFill>
              </a:rPr>
              <a:t>According to Yao Lu, Fang Yizhi and Zang Jiebin, it have following </a:t>
            </a:r>
            <a:r>
              <a:rPr lang="en-US" altLang="zh-TW" sz="2800" dirty="0" smtClean="0">
                <a:solidFill>
                  <a:srgbClr val="FF0000"/>
                </a:solidFill>
                <a:effectLst/>
              </a:rPr>
              <a:t>property of a medicine</a:t>
            </a:r>
            <a:r>
              <a:rPr lang="en-US" altLang="zh-TW" sz="2800" dirty="0" smtClean="0">
                <a:solidFill>
                  <a:schemeClr val="tx1"/>
                </a:solidFill>
                <a:effectLst/>
              </a:rPr>
              <a:t>: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Blocking malarial vapors.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Getting rid of head lice.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Dispelling dampness.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Removing congestion.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Warming internal organs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en-US" altLang="zh-TW" sz="2400" dirty="0" smtClean="0">
                <a:solidFill>
                  <a:schemeClr val="tx1"/>
                </a:solidFill>
              </a:rPr>
              <a:t>Speeding circulation.</a:t>
            </a:r>
          </a:p>
          <a:p>
            <a:pPr algn="l"/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sz="3600" b="1" dirty="0" smtClean="0">
                <a:solidFill>
                  <a:srgbClr val="FF0000"/>
                </a:solidFill>
              </a:rPr>
              <a:t>!</a:t>
            </a:r>
            <a:r>
              <a:rPr lang="en-US" altLang="zh-TW" sz="2400" dirty="0" smtClean="0">
                <a:solidFill>
                  <a:schemeClr val="tx1"/>
                </a:solidFill>
              </a:rPr>
              <a:t> But if you overdo it, the heat can make you sick.</a:t>
            </a:r>
          </a:p>
          <a:p>
            <a:pPr algn="l"/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endParaRPr lang="en-US" altLang="zh-TW" sz="2800" dirty="0" smtClean="0">
              <a:solidFill>
                <a:schemeClr val="tx1"/>
              </a:solidFill>
            </a:endParaRPr>
          </a:p>
          <a:p>
            <a:pPr algn="l"/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向右箭號 3"/>
          <p:cNvSpPr/>
          <p:nvPr/>
        </p:nvSpPr>
        <p:spPr>
          <a:xfrm>
            <a:off x="98984" y="126876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3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TW" sz="3200" dirty="0" smtClean="0"/>
              <a:t>After the ban became a dead letter, everyone in China started smoking.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Yang</a:t>
            </a:r>
            <a:r>
              <a:rPr lang="en-US" altLang="zh-TW" dirty="0" smtClean="0"/>
              <a:t>(</a:t>
            </a:r>
            <a:r>
              <a:rPr lang="zh-TW" altLang="en-US" dirty="0" smtClean="0"/>
              <a:t>陽</a:t>
            </a:r>
            <a:r>
              <a:rPr lang="en-US" altLang="zh-TW" dirty="0" smtClean="0"/>
              <a:t>)                  </a:t>
            </a:r>
            <a:r>
              <a:rPr lang="en-US" altLang="zh-TW" dirty="0" smtClean="0">
                <a:solidFill>
                  <a:srgbClr val="FF0000"/>
                </a:solidFill>
              </a:rPr>
              <a:t>Ying</a:t>
            </a:r>
            <a:r>
              <a:rPr lang="en-US" altLang="zh-TW" dirty="0" smtClean="0"/>
              <a:t>(</a:t>
            </a:r>
            <a:r>
              <a:rPr lang="zh-TW" altLang="en-US" dirty="0" smtClean="0"/>
              <a:t>陰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To reduce the yang of tobacco smoke, they came up with two solution:</a:t>
            </a:r>
          </a:p>
          <a:p>
            <a:pPr>
              <a:buFont typeface="Wingdings" pitchFamily="2" charset="2"/>
              <a:buChar char="ü"/>
            </a:pPr>
            <a:r>
              <a:rPr lang="en-US" altLang="zh-TW" dirty="0" smtClean="0"/>
              <a:t>Drawing the smoke through </a:t>
            </a:r>
          </a:p>
          <a:p>
            <a:pPr marL="0" indent="0">
              <a:buNone/>
            </a:pPr>
            <a:r>
              <a:rPr lang="en-US" altLang="zh-TW" dirty="0" smtClean="0"/>
              <a:t>    pipes with longer stem.</a:t>
            </a:r>
          </a:p>
          <a:p>
            <a:pPr>
              <a:buFont typeface="Wingdings" pitchFamily="2" charset="2"/>
              <a:buChar char="ü"/>
            </a:pPr>
            <a:r>
              <a:rPr lang="en-US" altLang="zh-TW" dirty="0" smtClean="0"/>
              <a:t>Cooling the smoke by passing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it through water(ying).</a:t>
            </a:r>
          </a:p>
          <a:p>
            <a:pPr marL="0" indent="0">
              <a:buNone/>
            </a:pPr>
            <a:r>
              <a:rPr lang="en-US" altLang="zh-TW" dirty="0" smtClean="0"/>
              <a:t>        water pipe or hookah</a:t>
            </a:r>
          </a:p>
        </p:txBody>
      </p:sp>
      <p:sp>
        <p:nvSpPr>
          <p:cNvPr id="4" name="左-右雙向箭號 3"/>
          <p:cNvSpPr/>
          <p:nvPr/>
        </p:nvSpPr>
        <p:spPr>
          <a:xfrm>
            <a:off x="4211960" y="1772816"/>
            <a:ext cx="792088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471724" y="5300860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pic>
        <p:nvPicPr>
          <p:cNvPr id="1026" name="Picture 2" descr="http://1688.com.au/site1/news/vic/images/2011/10/05/62AE15DA024D6003D384D13CFCC4665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32064"/>
            <a:ext cx="3096344" cy="412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46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 algn="l">
              <a:buFont typeface="Wingdings" pitchFamily="2" charset="2"/>
              <a:buChar char="p"/>
            </a:pPr>
            <a:r>
              <a:rPr lang="en-US" altLang="zh-TW" dirty="0" smtClean="0"/>
              <a:t>How smoking made gentleman a gentleman?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US" altLang="zh-TW" dirty="0" smtClean="0"/>
              <a:t>They construed their taste for tobacco differently was to treat the compulsion to smoke as a sign of true gentleman.</a:t>
            </a:r>
          </a:p>
          <a:p>
            <a:r>
              <a:rPr lang="en-US" altLang="zh-TW" dirty="0" smtClean="0"/>
              <a:t>Addition was not a physical shortcoming, but </a:t>
            </a:r>
            <a:r>
              <a:rPr lang="en-US" altLang="zh-TW" dirty="0" smtClean="0">
                <a:solidFill>
                  <a:srgbClr val="FF0000"/>
                </a:solidFill>
              </a:rPr>
              <a:t>the sign of a passionate mind</a:t>
            </a:r>
            <a:r>
              <a:rPr lang="en-US" altLang="zh-TW" dirty="0" smtClean="0"/>
              <a:t>.</a:t>
            </a:r>
          </a:p>
          <a:p>
            <a:pPr marL="0" indent="0">
              <a:buNone/>
            </a:pPr>
            <a:r>
              <a:rPr lang="en-US" altLang="zh-TW" dirty="0" smtClean="0"/>
              <a:t>      yanke (</a:t>
            </a:r>
            <a:r>
              <a:rPr lang="zh-TW" altLang="en-US" dirty="0" smtClean="0"/>
              <a:t>菸客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Many poems were written to enlist and praise the good sense of smoking. 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503548" y="4164496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80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Opium appears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Tobacco merged in opium        </a:t>
            </a:r>
            <a:r>
              <a:rPr lang="en-US" altLang="zh-TW" dirty="0" smtClean="0">
                <a:solidFill>
                  <a:srgbClr val="FF0000"/>
                </a:solidFill>
              </a:rPr>
              <a:t>madak </a:t>
            </a:r>
            <a:endParaRPr lang="en-US" altLang="zh-TW" dirty="0" smtClean="0"/>
          </a:p>
          <a:p>
            <a:r>
              <a:rPr lang="en-US" altLang="zh-TW" dirty="0" smtClean="0"/>
              <a:t> Madak</a:t>
            </a:r>
            <a:r>
              <a:rPr lang="en-US" altLang="zh-TW" dirty="0"/>
              <a:t> </a:t>
            </a:r>
            <a:r>
              <a:rPr lang="en-US" altLang="zh-TW" dirty="0" smtClean="0"/>
              <a:t>was delivered into China by the Dutch from Taiwan.</a:t>
            </a:r>
          </a:p>
          <a:p>
            <a:r>
              <a:rPr lang="en-US" altLang="zh-TW" dirty="0" smtClean="0"/>
              <a:t>English traders brought opium from India to  China to reverse the trade deficit that came from buying so much tea.</a:t>
            </a:r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A troubling transculturation. </a:t>
            </a:r>
          </a:p>
        </p:txBody>
      </p:sp>
      <p:sp>
        <p:nvSpPr>
          <p:cNvPr id="4" name="向右箭號 3"/>
          <p:cNvSpPr/>
          <p:nvPr/>
        </p:nvSpPr>
        <p:spPr>
          <a:xfrm>
            <a:off x="5364088" y="1772816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5" name="向下箭號 4"/>
          <p:cNvSpPr/>
          <p:nvPr/>
        </p:nvSpPr>
        <p:spPr>
          <a:xfrm>
            <a:off x="1907704" y="4761148"/>
            <a:ext cx="23042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7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altLang="zh-TW" dirty="0" smtClean="0"/>
              <a:t>The romance of opium has long since disappeared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Now, though smokers can today  still be counted in the hundreds of millions worldwide, the sentiment toward tobacco had no longer existed.</a:t>
            </a:r>
          </a:p>
          <a:p>
            <a:r>
              <a:rPr lang="en-US" altLang="zh-TW" dirty="0" smtClean="0"/>
              <a:t>However, the effect(transculturation) tobacco bought worldwide have changed the globe profoundly.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296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The clay must be European</a:t>
            </a:r>
          </a:p>
          <a:p>
            <a:r>
              <a:rPr lang="en-US" altLang="zh-TW" dirty="0" smtClean="0"/>
              <a:t>The glaze lacks the hardness and evenness of Jingdezhen ware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patterns </a:t>
            </a:r>
            <a:r>
              <a:rPr lang="en-US" altLang="zh-TW" dirty="0" smtClean="0"/>
              <a:t>on the plate</a:t>
            </a:r>
          </a:p>
          <a:p>
            <a:pPr>
              <a:buNone/>
            </a:pPr>
            <a:r>
              <a:rPr lang="en-US" altLang="zh-TW" dirty="0" smtClean="0"/>
              <a:t>	1. Three- character inscription on the tablet were carried by a Confucian official in the middle of the plate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2. </a:t>
            </a:r>
            <a:r>
              <a:rPr lang="en-US" altLang="zh-TW" dirty="0">
                <a:solidFill>
                  <a:srgbClr val="FF0000"/>
                </a:solidFill>
              </a:rPr>
              <a:t>A</a:t>
            </a:r>
            <a:r>
              <a:rPr lang="en-US" altLang="zh-TW" dirty="0" smtClean="0">
                <a:solidFill>
                  <a:srgbClr val="FF0000"/>
                </a:solidFill>
              </a:rPr>
              <a:t> bald immortals sucked fiercely on a long-stemmed pipe</a:t>
            </a:r>
            <a:r>
              <a:rPr lang="en-US" altLang="zh-TW" dirty="0" smtClean="0"/>
              <a:t>.</a:t>
            </a:r>
            <a:endParaRPr lang="en-US" altLang="zh-TW" dirty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2195736" y="404664"/>
            <a:ext cx="670568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smtClean="0"/>
              <a:t>At that time, the </a:t>
            </a:r>
            <a:r>
              <a:rPr lang="en-US" altLang="zh-TW" sz="3600" b="1" dirty="0" err="1" smtClean="0"/>
              <a:t>Chineses</a:t>
            </a:r>
            <a:r>
              <a:rPr lang="en-US" altLang="zh-TW" sz="3600" b="1" dirty="0" smtClean="0"/>
              <a:t> were </a:t>
            </a:r>
          </a:p>
          <a:p>
            <a:r>
              <a:rPr lang="en-US" altLang="zh-TW" sz="3600" b="1" dirty="0" smtClean="0"/>
              <a:t>no possible to depict a character</a:t>
            </a:r>
          </a:p>
          <a:p>
            <a:r>
              <a:rPr lang="en-US" altLang="zh-TW" sz="3600" b="1" dirty="0" smtClean="0"/>
              <a:t> that would smoke on their </a:t>
            </a:r>
          </a:p>
          <a:p>
            <a:r>
              <a:rPr lang="en-US" altLang="zh-TW" sz="3600" b="1" dirty="0" smtClean="0"/>
              <a:t>repertoire, but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why the European </a:t>
            </a:r>
          </a:p>
          <a:p>
            <a:r>
              <a:rPr lang="en-US" altLang="zh-TW" sz="3600" b="1" dirty="0">
                <a:solidFill>
                  <a:srgbClr val="FF0000"/>
                </a:solidFill>
              </a:rPr>
              <a:t>w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ould know that Chinese would</a:t>
            </a:r>
          </a:p>
          <a:p>
            <a:r>
              <a:rPr lang="en-US" altLang="zh-TW" sz="3600" b="1" dirty="0" smtClean="0">
                <a:solidFill>
                  <a:srgbClr val="FF0000"/>
                </a:solidFill>
              </a:rPr>
              <a:t> smoke</a:t>
            </a:r>
            <a:r>
              <a:rPr lang="en-US" altLang="zh-TW" sz="3600" b="1" dirty="0" smtClean="0"/>
              <a:t>?</a:t>
            </a:r>
            <a:endParaRPr lang="zh-TW" altLang="en-US" sz="3600" b="1" dirty="0"/>
          </a:p>
        </p:txBody>
      </p:sp>
      <p:sp>
        <p:nvSpPr>
          <p:cNvPr id="6" name="向右箭號 5"/>
          <p:cNvSpPr/>
          <p:nvPr/>
        </p:nvSpPr>
        <p:spPr>
          <a:xfrm>
            <a:off x="467544" y="260648"/>
            <a:ext cx="1656184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2076616" y="3789040"/>
            <a:ext cx="70673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zh-TW" sz="3200" dirty="0"/>
              <a:t> </a:t>
            </a:r>
            <a:r>
              <a:rPr lang="en-US" altLang="zh-TW" sz="3200" dirty="0" smtClean="0"/>
              <a:t>They had heard that Chinese smoked.</a:t>
            </a:r>
            <a:r>
              <a:rPr lang="en-US" altLang="zh-TW" sz="3200" dirty="0"/>
              <a:t> </a:t>
            </a:r>
            <a:endParaRPr lang="en-US" altLang="zh-TW" sz="3200" dirty="0" smtClean="0"/>
          </a:p>
          <a:p>
            <a:r>
              <a:rPr lang="en-US" altLang="zh-TW" sz="3200" dirty="0" smtClean="0"/>
              <a:t>Some bit of global information</a:t>
            </a:r>
            <a:r>
              <a:rPr lang="en-US" altLang="zh-TW" sz="3200" dirty="0"/>
              <a:t> </a:t>
            </a:r>
            <a:r>
              <a:rPr lang="en-US" altLang="zh-TW" sz="3200" dirty="0" smtClean="0"/>
              <a:t>had come </a:t>
            </a:r>
          </a:p>
          <a:p>
            <a:r>
              <a:rPr lang="en-US" altLang="zh-TW" sz="3200" dirty="0" smtClean="0"/>
              <a:t> to Europe.</a:t>
            </a:r>
          </a:p>
        </p:txBody>
      </p:sp>
      <p:sp>
        <p:nvSpPr>
          <p:cNvPr id="9" name="向右箭號 8"/>
          <p:cNvSpPr/>
          <p:nvPr/>
        </p:nvSpPr>
        <p:spPr>
          <a:xfrm>
            <a:off x="395536" y="5229200"/>
            <a:ext cx="1800200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2195736" y="5445224"/>
            <a:ext cx="67155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b="1" dirty="0" smtClean="0"/>
              <a:t>But,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when</a:t>
            </a:r>
            <a:r>
              <a:rPr lang="en-US" altLang="zh-TW" sz="3600" b="1" dirty="0" smtClean="0"/>
              <a:t> did the Chinese start to</a:t>
            </a:r>
          </a:p>
          <a:p>
            <a:r>
              <a:rPr lang="en-US" altLang="zh-TW" sz="3600" b="1" dirty="0" smtClean="0"/>
              <a:t> smoke?</a:t>
            </a:r>
            <a:endParaRPr lang="zh-TW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76456" cy="1143000"/>
          </a:xfrm>
        </p:spPr>
        <p:txBody>
          <a:bodyPr>
            <a:normAutofit/>
          </a:bodyPr>
          <a:lstStyle/>
          <a:p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17th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C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entury :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楊士聰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玉堂薈記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84784"/>
            <a:ext cx="8435280" cy="5573216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This book revealed what the life was like in Beijing in the closing decades of Ming when times were still good.</a:t>
            </a:r>
          </a:p>
          <a:p>
            <a:r>
              <a:rPr lang="en-US" altLang="zh-TW" dirty="0" smtClean="0"/>
              <a:t>Observed two minor changes: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1. Peddlers were selling wild grouse which did not belong in the Beijing area.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- Why the wild grouse came? 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zh-TW" altLang="en-US" dirty="0" smtClean="0"/>
              <a:t>　</a:t>
            </a:r>
            <a:r>
              <a:rPr lang="en-US" altLang="zh-TW" dirty="0" smtClean="0"/>
              <a:t>(1) Military maneuvers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zh-TW" altLang="en-US" dirty="0" smtClean="0"/>
              <a:t>　</a:t>
            </a:r>
            <a:r>
              <a:rPr lang="en-US" altLang="zh-TW" dirty="0" smtClean="0"/>
              <a:t>(2) A weather change</a:t>
            </a:r>
          </a:p>
          <a:p>
            <a:pPr>
              <a:buNone/>
            </a:pPr>
            <a:r>
              <a:rPr lang="en-US" altLang="zh-TW" dirty="0" smtClean="0"/>
              <a:t>	2. The world was topsy-turvy with </a:t>
            </a:r>
            <a:r>
              <a:rPr lang="en-US" altLang="zh-TW" dirty="0" smtClean="0">
                <a:solidFill>
                  <a:srgbClr val="FF0000"/>
                </a:solidFill>
              </a:rPr>
              <a:t>the appearance of tobacconists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352928" cy="1417638"/>
          </a:xfrm>
        </p:spPr>
        <p:txBody>
          <a:bodyPr>
            <a:noAutofit/>
          </a:bodyPr>
          <a:lstStyle/>
          <a:p>
            <a:pPr algn="l"/>
            <a:r>
              <a:rPr lang="en-US" altLang="zh-TW" sz="4800" b="1" dirty="0" smtClean="0">
                <a:latin typeface="Comic Sans MS" pitchFamily="66" charset="0"/>
              </a:rPr>
              <a:t>Why did the </a:t>
            </a:r>
            <a:r>
              <a:rPr lang="en-US" altLang="zh-TW" sz="4800" b="1" dirty="0">
                <a:latin typeface="Comic Sans MS" pitchFamily="66" charset="0"/>
              </a:rPr>
              <a:t>t</a:t>
            </a:r>
            <a:r>
              <a:rPr lang="en-US" altLang="zh-TW" sz="4800" b="1" dirty="0" smtClean="0">
                <a:latin typeface="Comic Sans MS" pitchFamily="66" charset="0"/>
              </a:rPr>
              <a:t>obacconists </a:t>
            </a:r>
            <a:br>
              <a:rPr lang="en-US" altLang="zh-TW" sz="4800" b="1" dirty="0" smtClean="0">
                <a:latin typeface="Comic Sans MS" pitchFamily="66" charset="0"/>
              </a:rPr>
            </a:br>
            <a:r>
              <a:rPr lang="en-US" altLang="zh-TW" sz="4800" b="1" dirty="0" smtClean="0">
                <a:latin typeface="Comic Sans MS" pitchFamily="66" charset="0"/>
              </a:rPr>
              <a:t>appear?</a:t>
            </a:r>
            <a:endParaRPr lang="zh-TW" altLang="en-US" sz="4800" b="1" dirty="0">
              <a:latin typeface="Comic Sans MS" pitchFamily="66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99592" y="1556792"/>
          <a:ext cx="792088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 smtClean="0">
                <a:latin typeface="Comic Sans MS" pitchFamily="66" charset="0"/>
              </a:rPr>
              <a:t>The ban of the tobacco</a:t>
            </a:r>
            <a:endParaRPr lang="zh-TW" altLang="en-US" sz="4800" b="1" dirty="0">
              <a:latin typeface="Comic Sans MS" pitchFamily="66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Why? </a:t>
            </a:r>
          </a:p>
          <a:p>
            <a:pPr>
              <a:buNone/>
            </a:pPr>
            <a:r>
              <a:rPr lang="en-US" altLang="zh-TW" dirty="0" smtClean="0"/>
              <a:t>	(1) Official explanation: a waste of time, health, and money.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(2) Local people: an overreaction to a </a:t>
            </a:r>
            <a:r>
              <a:rPr lang="en-US" altLang="zh-TW" dirty="0" smtClean="0">
                <a:solidFill>
                  <a:srgbClr val="FF0000"/>
                </a:solidFill>
              </a:rPr>
              <a:t>pun</a:t>
            </a:r>
            <a:r>
              <a:rPr lang="en-US" altLang="zh-TW" dirty="0" smtClean="0"/>
              <a:t>.</a:t>
            </a:r>
          </a:p>
        </p:txBody>
      </p:sp>
      <p:graphicFrame>
        <p:nvGraphicFramePr>
          <p:cNvPr id="4" name="資料庫圖表 3"/>
          <p:cNvGraphicFramePr/>
          <p:nvPr/>
        </p:nvGraphicFramePr>
        <p:xfrm>
          <a:off x="683568" y="4077072"/>
          <a:ext cx="799288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Comic Sans MS" pitchFamily="66" charset="0"/>
              </a:rPr>
              <a:t>America’s  </a:t>
            </a:r>
            <a:r>
              <a:rPr lang="en-US" altLang="zh-TW" b="1" dirty="0" err="1" smtClean="0">
                <a:latin typeface="Comic Sans MS" pitchFamily="66" charset="0"/>
              </a:rPr>
              <a:t>indigen</a:t>
            </a:r>
            <a:r>
              <a:rPr lang="en-US" altLang="zh-TW" b="1" dirty="0" smtClean="0">
                <a:latin typeface="Comic Sans MS" pitchFamily="66" charset="0"/>
              </a:rPr>
              <a:t>: tobacco</a:t>
            </a:r>
            <a:endParaRPr lang="zh-TW" altLang="en-US" b="1" dirty="0">
              <a:latin typeface="Comic Sans MS" pitchFamily="66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/>
          <a:lstStyle/>
          <a:p>
            <a:r>
              <a:rPr lang="en-US" altLang="zh-TW" dirty="0" smtClean="0"/>
              <a:t>Tobacco’s uses to the native Americans</a:t>
            </a:r>
          </a:p>
          <a:p>
            <a:pPr>
              <a:buNone/>
            </a:pPr>
            <a:r>
              <a:rPr lang="en-US" altLang="zh-TW" dirty="0" smtClean="0"/>
              <a:t>	(1) Communicate with the spirits.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(2) An analgesic medicine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(3) As a gift to ask for a favor or return thanks.</a:t>
            </a:r>
          </a:p>
          <a:p>
            <a:r>
              <a:rPr lang="en-US" altLang="zh-TW" dirty="0" smtClean="0"/>
              <a:t>Transmit to the worldwide along with the web of </a:t>
            </a:r>
            <a:r>
              <a:rPr lang="en-US" altLang="zh-TW" dirty="0" smtClean="0">
                <a:solidFill>
                  <a:srgbClr val="FF0000"/>
                </a:solidFill>
              </a:rPr>
              <a:t>trade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611560" y="5229200"/>
            <a:ext cx="1584176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339637" y="5373216"/>
            <a:ext cx="68023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400" b="1" dirty="0" smtClean="0"/>
              <a:t>Causing the </a:t>
            </a:r>
            <a:r>
              <a:rPr lang="en-US" altLang="zh-TW" sz="4400" b="1" dirty="0" err="1" smtClean="0">
                <a:solidFill>
                  <a:srgbClr val="FF0000"/>
                </a:solidFill>
              </a:rPr>
              <a:t>transculturation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251520" y="836712"/>
          <a:ext cx="868680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直線單箭頭接點 5"/>
          <p:cNvCxnSpPr>
            <a:endCxn id="7" idx="1"/>
          </p:cNvCxnSpPr>
          <p:nvPr/>
        </p:nvCxnSpPr>
        <p:spPr>
          <a:xfrm flipV="1">
            <a:off x="4644008" y="2424083"/>
            <a:ext cx="2160240" cy="1797005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字方塊 6"/>
          <p:cNvSpPr txBox="1"/>
          <p:nvPr/>
        </p:nvSpPr>
        <p:spPr>
          <a:xfrm>
            <a:off x="6804248" y="1700808"/>
            <a:ext cx="21206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400" b="1" dirty="0" smtClean="0"/>
              <a:t>Europe, </a:t>
            </a:r>
          </a:p>
          <a:p>
            <a:r>
              <a:rPr lang="en-US" altLang="zh-TW" sz="4400" b="1" dirty="0" smtClean="0"/>
              <a:t>America</a:t>
            </a:r>
            <a:endParaRPr lang="zh-TW" altLang="en-US" sz="4400" b="1" dirty="0"/>
          </a:p>
        </p:txBody>
      </p:sp>
      <p:cxnSp>
        <p:nvCxnSpPr>
          <p:cNvPr id="11" name="直線單箭頭接點 10"/>
          <p:cNvCxnSpPr/>
          <p:nvPr/>
        </p:nvCxnSpPr>
        <p:spPr>
          <a:xfrm flipH="1" flipV="1">
            <a:off x="2483768" y="2564904"/>
            <a:ext cx="2304256" cy="2592288"/>
          </a:xfrm>
          <a:prstGeom prst="straightConnector1">
            <a:avLst/>
          </a:prstGeom>
          <a:ln w="539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827584" y="2132856"/>
            <a:ext cx="15055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400" b="1" dirty="0" smtClean="0"/>
              <a:t>China</a:t>
            </a:r>
            <a:endParaRPr lang="zh-TW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7" grpId="0"/>
      <p:bldP spid="14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1152</Words>
  <Application>Microsoft Office PowerPoint</Application>
  <PresentationFormat>如螢幕大小 (4:3)</PresentationFormat>
  <Paragraphs>192</Paragraphs>
  <Slides>28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28</vt:i4>
      </vt:variant>
    </vt:vector>
  </HeadingPairs>
  <TitlesOfParts>
    <vt:vector size="31" baseType="lpstr">
      <vt:lpstr>Office 佈景主題</vt:lpstr>
      <vt:lpstr>1_Office 佈景主題</vt:lpstr>
      <vt:lpstr>2_Office 佈景主題</vt:lpstr>
      <vt:lpstr>School for Smoking</vt:lpstr>
      <vt:lpstr>Introduction of the plate</vt:lpstr>
      <vt:lpstr>PowerPoint 簡報</vt:lpstr>
      <vt:lpstr>PowerPoint 簡報</vt:lpstr>
      <vt:lpstr>17th Century :楊士聰《玉堂薈記》</vt:lpstr>
      <vt:lpstr>Why did the tobacconists  appear?</vt:lpstr>
      <vt:lpstr>The ban of the tobacco</vt:lpstr>
      <vt:lpstr>America’s  indigen: tobacco</vt:lpstr>
      <vt:lpstr>PowerPoint 簡報</vt:lpstr>
      <vt:lpstr>All for the profits.</vt:lpstr>
      <vt:lpstr>After tobacco became a commercial crop.</vt:lpstr>
      <vt:lpstr>The establishment of WIC.</vt:lpstr>
      <vt:lpstr>A new system of trade-Triangle Trade.</vt:lpstr>
      <vt:lpstr>The reason why Europe dominate the globe.</vt:lpstr>
      <vt:lpstr>PowerPoint 簡報</vt:lpstr>
      <vt:lpstr>PowerPoint 簡報</vt:lpstr>
      <vt:lpstr>PowerPoint 簡報</vt:lpstr>
      <vt:lpstr>Fujian gained the reputation as the home of tobacco in China</vt:lpstr>
      <vt:lpstr>Tobacco reached to Shanghai from Fujian in the 1630s</vt:lpstr>
      <vt:lpstr>PowerPoint 簡報</vt:lpstr>
      <vt:lpstr>PowerPoint 簡報</vt:lpstr>
      <vt:lpstr>Why the third route took a long way around East Asia to Beijing? &amp; Why the smoking has to do with the Manchu threat on the border?</vt:lpstr>
      <vt:lpstr>PowerPoint 簡報</vt:lpstr>
      <vt:lpstr>How to find a legitimate cultural niche in Chinese for tobacco ? Tobacco could have a place in Chinese medicine!</vt:lpstr>
      <vt:lpstr>After the ban became a dead letter, everyone in China started smoking.</vt:lpstr>
      <vt:lpstr>How smoking made gentleman a gentleman? </vt:lpstr>
      <vt:lpstr>Opium appears</vt:lpstr>
      <vt:lpstr>The romance of opium has long since disappeared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for Smoking</dc:title>
  <dc:creator>劉孟欣</dc:creator>
  <cp:lastModifiedBy>user</cp:lastModifiedBy>
  <cp:revision>42</cp:revision>
  <dcterms:created xsi:type="dcterms:W3CDTF">2012-04-25T11:00:08Z</dcterms:created>
  <dcterms:modified xsi:type="dcterms:W3CDTF">2012-04-26T05:48:36Z</dcterms:modified>
</cp:coreProperties>
</file>